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sldIdLst>
    <p:sldId id="317" r:id="rId4"/>
    <p:sldId id="277" r:id="rId5"/>
    <p:sldId id="2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CF97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72" y="-23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12649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17506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07734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98946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5159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9">
            <a:extLst>
              <a:ext uri="{FF2B5EF4-FFF2-40B4-BE49-F238E27FC236}">
                <a16:creationId xmlns="" xmlns:a16="http://schemas.microsoft.com/office/drawing/2014/main" id="{4111A57B-317A-41FC-8D5B-458B4DA86D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5A59FF-A23F-4FD1-8D0B-EC25EDC615B8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5" name="그림 개체 틀 2">
            <a:extLst>
              <a:ext uri="{FF2B5EF4-FFF2-40B4-BE49-F238E27FC236}">
                <a16:creationId xmlns="" xmlns:a16="http://schemas.microsoft.com/office/drawing/2014/main" id="{73C84509-1AC5-431E-A65A-98AF1F23B1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그림 개체 틀 2">
            <a:extLst>
              <a:ext uri="{FF2B5EF4-FFF2-40B4-BE49-F238E27FC236}">
                <a16:creationId xmlns="" xmlns:a16="http://schemas.microsoft.com/office/drawing/2014/main" id="{8CDC42FB-77BE-4913-B8ED-48D83E3B695C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="" xmlns:a16="http://schemas.microsoft.com/office/drawing/2014/main" id="{43255C88-AD69-4215-840B-CDDE9AF59FDD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6230E36F-C7C7-4EA5-ADC7-1214136E55D6}"/>
              </a:ext>
            </a:extLst>
          </p:cNvPr>
          <p:cNvGrpSpPr/>
          <p:nvPr userDrawn="1"/>
        </p:nvGrpSpPr>
        <p:grpSpPr>
          <a:xfrm>
            <a:off x="10261986" y="107789"/>
            <a:ext cx="1739082" cy="1178086"/>
            <a:chOff x="8502423" y="107789"/>
            <a:chExt cx="1584119" cy="1073111"/>
          </a:xfrm>
        </p:grpSpPr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A15CB2B9-B783-48A0-BAE8-249B822E1722}"/>
                </a:ext>
              </a:extLst>
            </p:cNvPr>
            <p:cNvSpPr/>
            <p:nvPr userDrawn="1"/>
          </p:nvSpPr>
          <p:spPr>
            <a:xfrm>
              <a:off x="8689862" y="276321"/>
              <a:ext cx="787514" cy="787435"/>
            </a:xfrm>
            <a:custGeom>
              <a:avLst/>
              <a:gdLst>
                <a:gd name="connsiteX0" fmla="*/ 1529845 w 3140536"/>
                <a:gd name="connsiteY0" fmla="*/ 1046057 h 3140220"/>
                <a:gd name="connsiteX1" fmla="*/ 1511512 w 3140536"/>
                <a:gd name="connsiteY1" fmla="*/ 1064914 h 3140220"/>
                <a:gd name="connsiteX2" fmla="*/ 1502083 w 3140536"/>
                <a:gd name="connsiteY2" fmla="*/ 1166270 h 3140220"/>
                <a:gd name="connsiteX3" fmla="*/ 1471965 w 3140536"/>
                <a:gd name="connsiteY3" fmla="*/ 1489719 h 3140220"/>
                <a:gd name="connsiteX4" fmla="*/ 1438179 w 3140536"/>
                <a:gd name="connsiteY4" fmla="*/ 1845643 h 3140220"/>
                <a:gd name="connsiteX5" fmla="*/ 1430060 w 3140536"/>
                <a:gd name="connsiteY5" fmla="*/ 1928666 h 3140220"/>
                <a:gd name="connsiteX6" fmla="*/ 1422203 w 3140536"/>
                <a:gd name="connsiteY6" fmla="*/ 1894095 h 3140220"/>
                <a:gd name="connsiteX7" fmla="*/ 1338395 w 3140536"/>
                <a:gd name="connsiteY7" fmla="*/ 1430006 h 3140220"/>
                <a:gd name="connsiteX8" fmla="*/ 1320847 w 3140536"/>
                <a:gd name="connsiteY8" fmla="*/ 1412195 h 3140220"/>
                <a:gd name="connsiteX9" fmla="*/ 1301205 w 3140536"/>
                <a:gd name="connsiteY9" fmla="*/ 1427911 h 3140220"/>
                <a:gd name="connsiteX10" fmla="*/ 1263491 w 3140536"/>
                <a:gd name="connsiteY10" fmla="*/ 1550480 h 3140220"/>
                <a:gd name="connsiteX11" fmla="*/ 1243849 w 3140536"/>
                <a:gd name="connsiteY11" fmla="*/ 1565147 h 3140220"/>
                <a:gd name="connsiteX12" fmla="*/ 716116 w 3140536"/>
                <a:gd name="connsiteY12" fmla="*/ 1564361 h 3140220"/>
                <a:gd name="connsiteX13" fmla="*/ 678403 w 3140536"/>
                <a:gd name="connsiteY13" fmla="*/ 1585837 h 3140220"/>
                <a:gd name="connsiteX14" fmla="*/ 647760 w 3140536"/>
                <a:gd name="connsiteY14" fmla="*/ 1634027 h 3140220"/>
                <a:gd name="connsiteX15" fmla="*/ 631260 w 3140536"/>
                <a:gd name="connsiteY15" fmla="*/ 1485529 h 3140220"/>
                <a:gd name="connsiteX16" fmla="*/ 585428 w 3140536"/>
                <a:gd name="connsiteY16" fmla="*/ 1064129 h 3140220"/>
                <a:gd name="connsiteX17" fmla="*/ 561071 w 3140536"/>
                <a:gd name="connsiteY17" fmla="*/ 1046843 h 3140220"/>
                <a:gd name="connsiteX18" fmla="*/ 548500 w 3140536"/>
                <a:gd name="connsiteY18" fmla="*/ 1068581 h 3140220"/>
                <a:gd name="connsiteX19" fmla="*/ 515762 w 3140536"/>
                <a:gd name="connsiteY19" fmla="*/ 1419268 h 3140220"/>
                <a:gd name="connsiteX20" fmla="*/ 475167 w 3140536"/>
                <a:gd name="connsiteY20" fmla="*/ 1847738 h 3140220"/>
                <a:gd name="connsiteX21" fmla="*/ 467310 w 3140536"/>
                <a:gd name="connsiteY21" fmla="*/ 1929713 h 3140220"/>
                <a:gd name="connsiteX22" fmla="*/ 464691 w 3140536"/>
                <a:gd name="connsiteY22" fmla="*/ 1926832 h 3140220"/>
                <a:gd name="connsiteX23" fmla="*/ 418859 w 3140536"/>
                <a:gd name="connsiteY23" fmla="*/ 1670955 h 3140220"/>
                <a:gd name="connsiteX24" fmla="*/ 375121 w 3140536"/>
                <a:gd name="connsiteY24" fmla="*/ 1429220 h 3140220"/>
                <a:gd name="connsiteX25" fmla="*/ 358359 w 3140536"/>
                <a:gd name="connsiteY25" fmla="*/ 1412195 h 3140220"/>
                <a:gd name="connsiteX26" fmla="*/ 338455 w 3140536"/>
                <a:gd name="connsiteY26" fmla="*/ 1427387 h 3140220"/>
                <a:gd name="connsiteX27" fmla="*/ 301527 w 3140536"/>
                <a:gd name="connsiteY27" fmla="*/ 1546028 h 3140220"/>
                <a:gd name="connsiteX28" fmla="*/ 268789 w 3140536"/>
                <a:gd name="connsiteY28" fmla="*/ 1562790 h 3140220"/>
                <a:gd name="connsiteX29" fmla="*/ 256742 w 3140536"/>
                <a:gd name="connsiteY29" fmla="*/ 1561742 h 3140220"/>
                <a:gd name="connsiteX30" fmla="*/ 72101 w 3140536"/>
                <a:gd name="connsiteY30" fmla="*/ 1561742 h 3140220"/>
                <a:gd name="connsiteX31" fmla="*/ 60578 w 3140536"/>
                <a:gd name="connsiteY31" fmla="*/ 1562790 h 3140220"/>
                <a:gd name="connsiteX32" fmla="*/ 16054 w 3140536"/>
                <a:gd name="connsiteY32" fmla="*/ 1563314 h 3140220"/>
                <a:gd name="connsiteX33" fmla="*/ 6364 w 3140536"/>
                <a:gd name="connsiteY33" fmla="*/ 1565147 h 3140220"/>
                <a:gd name="connsiteX34" fmla="*/ 5316 w 3140536"/>
                <a:gd name="connsiteY34" fmla="*/ 1590813 h 3140220"/>
                <a:gd name="connsiteX35" fmla="*/ 17626 w 3140536"/>
                <a:gd name="connsiteY35" fmla="*/ 1594480 h 3140220"/>
                <a:gd name="connsiteX36" fmla="*/ 303098 w 3140536"/>
                <a:gd name="connsiteY36" fmla="*/ 1594480 h 3140220"/>
                <a:gd name="connsiteX37" fmla="*/ 330074 w 3140536"/>
                <a:gd name="connsiteY37" fmla="*/ 1573528 h 3140220"/>
                <a:gd name="connsiteX38" fmla="*/ 352336 w 3140536"/>
                <a:gd name="connsiteY38" fmla="*/ 1502029 h 3140220"/>
                <a:gd name="connsiteX39" fmla="*/ 354693 w 3140536"/>
                <a:gd name="connsiteY39" fmla="*/ 1513814 h 3140220"/>
                <a:gd name="connsiteX40" fmla="*/ 424358 w 3140536"/>
                <a:gd name="connsiteY40" fmla="*/ 1899333 h 3140220"/>
                <a:gd name="connsiteX41" fmla="*/ 453430 w 3140536"/>
                <a:gd name="connsiteY41" fmla="*/ 2061188 h 3140220"/>
                <a:gd name="connsiteX42" fmla="*/ 478834 w 3140536"/>
                <a:gd name="connsiteY42" fmla="*/ 2079259 h 3140220"/>
                <a:gd name="connsiteX43" fmla="*/ 491143 w 3140536"/>
                <a:gd name="connsiteY43" fmla="*/ 2054116 h 3140220"/>
                <a:gd name="connsiteX44" fmla="*/ 518905 w 3140536"/>
                <a:gd name="connsiteY44" fmla="*/ 1757906 h 3140220"/>
                <a:gd name="connsiteX45" fmla="*/ 559500 w 3140536"/>
                <a:gd name="connsiteY45" fmla="*/ 1332054 h 3140220"/>
                <a:gd name="connsiteX46" fmla="*/ 567618 w 3140536"/>
                <a:gd name="connsiteY46" fmla="*/ 1244055 h 3140220"/>
                <a:gd name="connsiteX47" fmla="*/ 570761 w 3140536"/>
                <a:gd name="connsiteY47" fmla="*/ 1249817 h 3140220"/>
                <a:gd name="connsiteX48" fmla="*/ 597475 w 3140536"/>
                <a:gd name="connsiteY48" fmla="*/ 1497576 h 3140220"/>
                <a:gd name="connsiteX49" fmla="*/ 617118 w 3140536"/>
                <a:gd name="connsiteY49" fmla="*/ 1677764 h 3140220"/>
                <a:gd name="connsiteX50" fmla="*/ 627594 w 3140536"/>
                <a:gd name="connsiteY50" fmla="*/ 1694526 h 3140220"/>
                <a:gd name="connsiteX51" fmla="*/ 648284 w 3140536"/>
                <a:gd name="connsiteY51" fmla="*/ 1691121 h 3140220"/>
                <a:gd name="connsiteX52" fmla="*/ 664522 w 3140536"/>
                <a:gd name="connsiteY52" fmla="*/ 1672526 h 3140220"/>
                <a:gd name="connsiteX53" fmla="*/ 706164 w 3140536"/>
                <a:gd name="connsiteY53" fmla="*/ 1606003 h 3140220"/>
                <a:gd name="connsiteX54" fmla="*/ 727902 w 3140536"/>
                <a:gd name="connsiteY54" fmla="*/ 1593956 h 3140220"/>
                <a:gd name="connsiteX55" fmla="*/ 1260872 w 3140536"/>
                <a:gd name="connsiteY55" fmla="*/ 1594218 h 3140220"/>
                <a:gd name="connsiteX56" fmla="*/ 1293610 w 3140536"/>
                <a:gd name="connsiteY56" fmla="*/ 1570385 h 3140220"/>
                <a:gd name="connsiteX57" fmla="*/ 1313514 w 3140536"/>
                <a:gd name="connsiteY57" fmla="*/ 1507005 h 3140220"/>
                <a:gd name="connsiteX58" fmla="*/ 1329490 w 3140536"/>
                <a:gd name="connsiteY58" fmla="*/ 1581647 h 3140220"/>
                <a:gd name="connsiteX59" fmla="*/ 1395751 w 3140536"/>
                <a:gd name="connsiteY59" fmla="*/ 1946475 h 3140220"/>
                <a:gd name="connsiteX60" fmla="*/ 1416441 w 3140536"/>
                <a:gd name="connsiteY60" fmla="*/ 2062235 h 3140220"/>
                <a:gd name="connsiteX61" fmla="*/ 1436084 w 3140536"/>
                <a:gd name="connsiteY61" fmla="*/ 2080307 h 3140220"/>
                <a:gd name="connsiteX62" fmla="*/ 1453108 w 3140536"/>
                <a:gd name="connsiteY62" fmla="*/ 2060926 h 3140220"/>
                <a:gd name="connsiteX63" fmla="*/ 1455203 w 3140536"/>
                <a:gd name="connsiteY63" fmla="*/ 2041545 h 3140220"/>
                <a:gd name="connsiteX64" fmla="*/ 1490559 w 3140536"/>
                <a:gd name="connsiteY64" fmla="*/ 1661003 h 3140220"/>
                <a:gd name="connsiteX65" fmla="*/ 1523297 w 3140536"/>
                <a:gd name="connsiteY65" fmla="*/ 1316863 h 3140220"/>
                <a:gd name="connsiteX66" fmla="*/ 1530368 w 3140536"/>
                <a:gd name="connsiteY66" fmla="*/ 1244579 h 3140220"/>
                <a:gd name="connsiteX67" fmla="*/ 1553416 w 3140536"/>
                <a:gd name="connsiteY67" fmla="*/ 1437863 h 3140220"/>
                <a:gd name="connsiteX68" fmla="*/ 1579606 w 3140536"/>
                <a:gd name="connsiteY68" fmla="*/ 1679074 h 3140220"/>
                <a:gd name="connsiteX69" fmla="*/ 1609201 w 3140536"/>
                <a:gd name="connsiteY69" fmla="*/ 1692431 h 3140220"/>
                <a:gd name="connsiteX70" fmla="*/ 1627272 w 3140536"/>
                <a:gd name="connsiteY70" fmla="*/ 1672003 h 3140220"/>
                <a:gd name="connsiteX71" fmla="*/ 1668390 w 3140536"/>
                <a:gd name="connsiteY71" fmla="*/ 1606789 h 3140220"/>
                <a:gd name="connsiteX72" fmla="*/ 1691176 w 3140536"/>
                <a:gd name="connsiteY72" fmla="*/ 1594218 h 3140220"/>
                <a:gd name="connsiteX73" fmla="*/ 2374738 w 3140536"/>
                <a:gd name="connsiteY73" fmla="*/ 1594480 h 3140220"/>
                <a:gd name="connsiteX74" fmla="*/ 2404595 w 3140536"/>
                <a:gd name="connsiteY74" fmla="*/ 1572218 h 3140220"/>
                <a:gd name="connsiteX75" fmla="*/ 2426856 w 3140536"/>
                <a:gd name="connsiteY75" fmla="*/ 1502290 h 3140220"/>
                <a:gd name="connsiteX76" fmla="*/ 2429214 w 3140536"/>
                <a:gd name="connsiteY76" fmla="*/ 1513552 h 3140220"/>
                <a:gd name="connsiteX77" fmla="*/ 2499141 w 3140536"/>
                <a:gd name="connsiteY77" fmla="*/ 1900380 h 3140220"/>
                <a:gd name="connsiteX78" fmla="*/ 2528474 w 3140536"/>
                <a:gd name="connsiteY78" fmla="*/ 2062235 h 3140220"/>
                <a:gd name="connsiteX79" fmla="*/ 2552045 w 3140536"/>
                <a:gd name="connsiteY79" fmla="*/ 2079521 h 3140220"/>
                <a:gd name="connsiteX80" fmla="*/ 2565402 w 3140536"/>
                <a:gd name="connsiteY80" fmla="*/ 2056474 h 3140220"/>
                <a:gd name="connsiteX81" fmla="*/ 2583997 w 3140536"/>
                <a:gd name="connsiteY81" fmla="*/ 1859000 h 3140220"/>
                <a:gd name="connsiteX82" fmla="*/ 2609926 w 3140536"/>
                <a:gd name="connsiteY82" fmla="*/ 1586361 h 3140220"/>
                <a:gd name="connsiteX83" fmla="*/ 2632449 w 3140536"/>
                <a:gd name="connsiteY83" fmla="*/ 1343315 h 3140220"/>
                <a:gd name="connsiteX84" fmla="*/ 2642139 w 3140536"/>
                <a:gd name="connsiteY84" fmla="*/ 1243793 h 3140220"/>
                <a:gd name="connsiteX85" fmla="*/ 2645020 w 3140536"/>
                <a:gd name="connsiteY85" fmla="*/ 1249555 h 3140220"/>
                <a:gd name="connsiteX86" fmla="*/ 2671734 w 3140536"/>
                <a:gd name="connsiteY86" fmla="*/ 1497314 h 3140220"/>
                <a:gd name="connsiteX87" fmla="*/ 2691377 w 3140536"/>
                <a:gd name="connsiteY87" fmla="*/ 1677502 h 3140220"/>
                <a:gd name="connsiteX88" fmla="*/ 2722543 w 3140536"/>
                <a:gd name="connsiteY88" fmla="*/ 1690859 h 3140220"/>
                <a:gd name="connsiteX89" fmla="*/ 2739567 w 3140536"/>
                <a:gd name="connsiteY89" fmla="*/ 1671217 h 3140220"/>
                <a:gd name="connsiteX90" fmla="*/ 2781471 w 3140536"/>
                <a:gd name="connsiteY90" fmla="*/ 1604694 h 3140220"/>
                <a:gd name="connsiteX91" fmla="*/ 2801113 w 3140536"/>
                <a:gd name="connsiteY91" fmla="*/ 1593694 h 3140220"/>
                <a:gd name="connsiteX92" fmla="*/ 3056467 w 3140536"/>
                <a:gd name="connsiteY92" fmla="*/ 1593956 h 3140220"/>
                <a:gd name="connsiteX93" fmla="*/ 3127180 w 3140536"/>
                <a:gd name="connsiteY93" fmla="*/ 1593956 h 3140220"/>
                <a:gd name="connsiteX94" fmla="*/ 3137395 w 3140536"/>
                <a:gd name="connsiteY94" fmla="*/ 1590813 h 3140220"/>
                <a:gd name="connsiteX95" fmla="*/ 3136871 w 3140536"/>
                <a:gd name="connsiteY95" fmla="*/ 1567504 h 3140220"/>
                <a:gd name="connsiteX96" fmla="*/ 3122466 w 3140536"/>
                <a:gd name="connsiteY96" fmla="*/ 1565147 h 3140220"/>
                <a:gd name="connsiteX97" fmla="*/ 2785923 w 3140536"/>
                <a:gd name="connsiteY97" fmla="*/ 1564623 h 3140220"/>
                <a:gd name="connsiteX98" fmla="*/ 2756328 w 3140536"/>
                <a:gd name="connsiteY98" fmla="*/ 1581123 h 3140220"/>
                <a:gd name="connsiteX99" fmla="*/ 2722805 w 3140536"/>
                <a:gd name="connsiteY99" fmla="*/ 1634027 h 3140220"/>
                <a:gd name="connsiteX100" fmla="*/ 2721757 w 3140536"/>
                <a:gd name="connsiteY100" fmla="*/ 1626170 h 3140220"/>
                <a:gd name="connsiteX101" fmla="*/ 2700020 w 3140536"/>
                <a:gd name="connsiteY101" fmla="*/ 1428958 h 3140220"/>
                <a:gd name="connsiteX102" fmla="*/ 2676972 w 3140536"/>
                <a:gd name="connsiteY102" fmla="*/ 1216293 h 3140220"/>
                <a:gd name="connsiteX103" fmla="*/ 2660211 w 3140536"/>
                <a:gd name="connsiteY103" fmla="*/ 1063343 h 3140220"/>
                <a:gd name="connsiteX104" fmla="*/ 2640306 w 3140536"/>
                <a:gd name="connsiteY104" fmla="*/ 1046319 h 3140220"/>
                <a:gd name="connsiteX105" fmla="*/ 2623544 w 3140536"/>
                <a:gd name="connsiteY105" fmla="*/ 1066748 h 3140220"/>
                <a:gd name="connsiteX106" fmla="*/ 2610187 w 3140536"/>
                <a:gd name="connsiteY106" fmla="*/ 1208436 h 3140220"/>
                <a:gd name="connsiteX107" fmla="*/ 2582688 w 3140536"/>
                <a:gd name="connsiteY107" fmla="*/ 1503338 h 3140220"/>
                <a:gd name="connsiteX108" fmla="*/ 2552569 w 3140536"/>
                <a:gd name="connsiteY108" fmla="*/ 1816310 h 3140220"/>
                <a:gd name="connsiteX109" fmla="*/ 2542093 w 3140536"/>
                <a:gd name="connsiteY109" fmla="*/ 1928666 h 3140220"/>
                <a:gd name="connsiteX110" fmla="*/ 2538688 w 3140536"/>
                <a:gd name="connsiteY110" fmla="*/ 1924737 h 3140220"/>
                <a:gd name="connsiteX111" fmla="*/ 2508832 w 3140536"/>
                <a:gd name="connsiteY111" fmla="*/ 1756335 h 3140220"/>
                <a:gd name="connsiteX112" fmla="*/ 2450951 w 3140536"/>
                <a:gd name="connsiteY112" fmla="*/ 1434982 h 3140220"/>
                <a:gd name="connsiteX113" fmla="*/ 2432095 w 3140536"/>
                <a:gd name="connsiteY113" fmla="*/ 1412457 h 3140220"/>
                <a:gd name="connsiteX114" fmla="*/ 2411404 w 3140536"/>
                <a:gd name="connsiteY114" fmla="*/ 1433410 h 3140220"/>
                <a:gd name="connsiteX115" fmla="*/ 2375262 w 3140536"/>
                <a:gd name="connsiteY115" fmla="*/ 1550742 h 3140220"/>
                <a:gd name="connsiteX116" fmla="*/ 2355357 w 3140536"/>
                <a:gd name="connsiteY116" fmla="*/ 1565147 h 3140220"/>
                <a:gd name="connsiteX117" fmla="*/ 1675724 w 3140536"/>
                <a:gd name="connsiteY117" fmla="*/ 1564361 h 3140220"/>
                <a:gd name="connsiteX118" fmla="*/ 1642986 w 3140536"/>
                <a:gd name="connsiteY118" fmla="*/ 1582432 h 3140220"/>
                <a:gd name="connsiteX119" fmla="*/ 1610510 w 3140536"/>
                <a:gd name="connsiteY119" fmla="*/ 1634027 h 3140220"/>
                <a:gd name="connsiteX120" fmla="*/ 1604748 w 3140536"/>
                <a:gd name="connsiteY120" fmla="*/ 1583480 h 3140220"/>
                <a:gd name="connsiteX121" fmla="*/ 1548178 w 3140536"/>
                <a:gd name="connsiteY121" fmla="*/ 1064652 h 3140220"/>
                <a:gd name="connsiteX122" fmla="*/ 1529845 w 3140536"/>
                <a:gd name="connsiteY122" fmla="*/ 1046057 h 3140220"/>
                <a:gd name="connsiteX123" fmla="*/ 1041397 w 3140536"/>
                <a:gd name="connsiteY123" fmla="*/ 24 h 3140220"/>
                <a:gd name="connsiteX124" fmla="*/ 2092931 w 3140536"/>
                <a:gd name="connsiteY124" fmla="*/ 24 h 3140220"/>
                <a:gd name="connsiteX125" fmla="*/ 2113097 w 3140536"/>
                <a:gd name="connsiteY125" fmla="*/ 20714 h 3140220"/>
                <a:gd name="connsiteX126" fmla="*/ 2113097 w 3140536"/>
                <a:gd name="connsiteY126" fmla="*/ 1009391 h 3140220"/>
                <a:gd name="connsiteX127" fmla="*/ 2131169 w 3140536"/>
                <a:gd name="connsiteY127" fmla="*/ 1027725 h 3140220"/>
                <a:gd name="connsiteX128" fmla="*/ 3121155 w 3140536"/>
                <a:gd name="connsiteY128" fmla="*/ 1027725 h 3140220"/>
                <a:gd name="connsiteX129" fmla="*/ 3140536 w 3140536"/>
                <a:gd name="connsiteY129" fmla="*/ 1046581 h 3140220"/>
                <a:gd name="connsiteX130" fmla="*/ 3140536 w 3140536"/>
                <a:gd name="connsiteY130" fmla="*/ 2096805 h 3140220"/>
                <a:gd name="connsiteX131" fmla="*/ 3122989 w 3140536"/>
                <a:gd name="connsiteY131" fmla="*/ 2114615 h 3140220"/>
                <a:gd name="connsiteX132" fmla="*/ 2139549 w 3140536"/>
                <a:gd name="connsiteY132" fmla="*/ 2114615 h 3140220"/>
                <a:gd name="connsiteX133" fmla="*/ 2121216 w 3140536"/>
                <a:gd name="connsiteY133" fmla="*/ 2132948 h 3140220"/>
                <a:gd name="connsiteX134" fmla="*/ 2121216 w 3140536"/>
                <a:gd name="connsiteY134" fmla="*/ 3121625 h 3140220"/>
                <a:gd name="connsiteX135" fmla="*/ 2102883 w 3140536"/>
                <a:gd name="connsiteY135" fmla="*/ 3140220 h 3140220"/>
                <a:gd name="connsiteX136" fmla="*/ 1574105 w 3140536"/>
                <a:gd name="connsiteY136" fmla="*/ 3139958 h 3140220"/>
                <a:gd name="connsiteX137" fmla="*/ 1042445 w 3140536"/>
                <a:gd name="connsiteY137" fmla="*/ 3140220 h 3140220"/>
                <a:gd name="connsiteX138" fmla="*/ 1026469 w 3140536"/>
                <a:gd name="connsiteY138" fmla="*/ 3124506 h 3140220"/>
                <a:gd name="connsiteX139" fmla="*/ 1026731 w 3140536"/>
                <a:gd name="connsiteY139" fmla="*/ 2134519 h 3140220"/>
                <a:gd name="connsiteX140" fmla="*/ 1006303 w 3140536"/>
                <a:gd name="connsiteY140" fmla="*/ 2114615 h 3140220"/>
                <a:gd name="connsiteX141" fmla="*/ 18935 w 3140536"/>
                <a:gd name="connsiteY141" fmla="*/ 2114615 h 3140220"/>
                <a:gd name="connsiteX142" fmla="*/ 78 w 3140536"/>
                <a:gd name="connsiteY142" fmla="*/ 2095496 h 3140220"/>
                <a:gd name="connsiteX143" fmla="*/ 78 w 3140536"/>
                <a:gd name="connsiteY143" fmla="*/ 1046581 h 3140220"/>
                <a:gd name="connsiteX144" fmla="*/ 18935 w 3140536"/>
                <a:gd name="connsiteY144" fmla="*/ 1027725 h 3140220"/>
                <a:gd name="connsiteX145" fmla="*/ 1003684 w 3140536"/>
                <a:gd name="connsiteY145" fmla="*/ 1027725 h 3140220"/>
                <a:gd name="connsiteX146" fmla="*/ 1022802 w 3140536"/>
                <a:gd name="connsiteY146" fmla="*/ 1009130 h 3140220"/>
                <a:gd name="connsiteX147" fmla="*/ 1022802 w 3140536"/>
                <a:gd name="connsiteY147" fmla="*/ 19143 h 3140220"/>
                <a:gd name="connsiteX148" fmla="*/ 1041397 w 3140536"/>
                <a:gd name="connsiteY148" fmla="*/ 24 h 314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3140536" h="3140220">
                  <a:moveTo>
                    <a:pt x="1529845" y="1046057"/>
                  </a:moveTo>
                  <a:cubicBezTo>
                    <a:pt x="1516488" y="1046057"/>
                    <a:pt x="1512559" y="1053653"/>
                    <a:pt x="1511512" y="1064914"/>
                  </a:cubicBezTo>
                  <a:cubicBezTo>
                    <a:pt x="1508369" y="1098700"/>
                    <a:pt x="1505226" y="1132485"/>
                    <a:pt x="1502083" y="1166270"/>
                  </a:cubicBezTo>
                  <a:cubicBezTo>
                    <a:pt x="1492131" y="1274173"/>
                    <a:pt x="1482179" y="1381815"/>
                    <a:pt x="1471965" y="1489719"/>
                  </a:cubicBezTo>
                  <a:cubicBezTo>
                    <a:pt x="1460703" y="1608360"/>
                    <a:pt x="1449441" y="1727002"/>
                    <a:pt x="1438179" y="1845643"/>
                  </a:cubicBezTo>
                  <a:cubicBezTo>
                    <a:pt x="1435560" y="1873405"/>
                    <a:pt x="1432679" y="1900904"/>
                    <a:pt x="1430060" y="1928666"/>
                  </a:cubicBezTo>
                  <a:cubicBezTo>
                    <a:pt x="1426132" y="1917142"/>
                    <a:pt x="1424298" y="1905618"/>
                    <a:pt x="1422203" y="1894095"/>
                  </a:cubicBezTo>
                  <a:cubicBezTo>
                    <a:pt x="1394180" y="1739311"/>
                    <a:pt x="1366156" y="1584789"/>
                    <a:pt x="1338395" y="1430006"/>
                  </a:cubicBezTo>
                  <a:cubicBezTo>
                    <a:pt x="1336562" y="1419792"/>
                    <a:pt x="1331585" y="1412719"/>
                    <a:pt x="1320847" y="1412195"/>
                  </a:cubicBezTo>
                  <a:cubicBezTo>
                    <a:pt x="1310371" y="1411672"/>
                    <a:pt x="1304348" y="1417958"/>
                    <a:pt x="1301205" y="1427911"/>
                  </a:cubicBezTo>
                  <a:cubicBezTo>
                    <a:pt x="1288634" y="1468767"/>
                    <a:pt x="1275277" y="1509362"/>
                    <a:pt x="1263491" y="1550480"/>
                  </a:cubicBezTo>
                  <a:cubicBezTo>
                    <a:pt x="1260348" y="1561742"/>
                    <a:pt x="1255372" y="1565147"/>
                    <a:pt x="1243849" y="1565147"/>
                  </a:cubicBezTo>
                  <a:cubicBezTo>
                    <a:pt x="1067851" y="1564623"/>
                    <a:pt x="892115" y="1565147"/>
                    <a:pt x="716116" y="1564361"/>
                  </a:cubicBezTo>
                  <a:cubicBezTo>
                    <a:pt x="697783" y="1564361"/>
                    <a:pt x="686784" y="1570385"/>
                    <a:pt x="678403" y="1585837"/>
                  </a:cubicBezTo>
                  <a:cubicBezTo>
                    <a:pt x="669760" y="1601551"/>
                    <a:pt x="659022" y="1616217"/>
                    <a:pt x="647760" y="1634027"/>
                  </a:cubicBezTo>
                  <a:cubicBezTo>
                    <a:pt x="641998" y="1582170"/>
                    <a:pt x="636499" y="1533981"/>
                    <a:pt x="631260" y="1485529"/>
                  </a:cubicBezTo>
                  <a:cubicBezTo>
                    <a:pt x="616070" y="1345149"/>
                    <a:pt x="600618" y="1204508"/>
                    <a:pt x="585428" y="1064129"/>
                  </a:cubicBezTo>
                  <a:cubicBezTo>
                    <a:pt x="583594" y="1049462"/>
                    <a:pt x="574952" y="1043177"/>
                    <a:pt x="561071" y="1046843"/>
                  </a:cubicBezTo>
                  <a:cubicBezTo>
                    <a:pt x="549547" y="1049724"/>
                    <a:pt x="549285" y="1059414"/>
                    <a:pt x="548500" y="1068581"/>
                  </a:cubicBezTo>
                  <a:cubicBezTo>
                    <a:pt x="537500" y="1185389"/>
                    <a:pt x="526762" y="1302459"/>
                    <a:pt x="515762" y="1419268"/>
                  </a:cubicBezTo>
                  <a:cubicBezTo>
                    <a:pt x="502405" y="1562004"/>
                    <a:pt x="488786" y="1705002"/>
                    <a:pt x="475167" y="1847738"/>
                  </a:cubicBezTo>
                  <a:cubicBezTo>
                    <a:pt x="472548" y="1874714"/>
                    <a:pt x="469929" y="1901690"/>
                    <a:pt x="467310" y="1929713"/>
                  </a:cubicBezTo>
                  <a:cubicBezTo>
                    <a:pt x="465739" y="1928142"/>
                    <a:pt x="464691" y="1927618"/>
                    <a:pt x="464691" y="1926832"/>
                  </a:cubicBezTo>
                  <a:cubicBezTo>
                    <a:pt x="449239" y="1841453"/>
                    <a:pt x="434049" y="1756335"/>
                    <a:pt x="418859" y="1670955"/>
                  </a:cubicBezTo>
                  <a:cubicBezTo>
                    <a:pt x="404192" y="1590289"/>
                    <a:pt x="389526" y="1509886"/>
                    <a:pt x="375121" y="1429220"/>
                  </a:cubicBezTo>
                  <a:cubicBezTo>
                    <a:pt x="373288" y="1419268"/>
                    <a:pt x="368573" y="1412981"/>
                    <a:pt x="358359" y="1412195"/>
                  </a:cubicBezTo>
                  <a:cubicBezTo>
                    <a:pt x="347883" y="1411410"/>
                    <a:pt x="341598" y="1417696"/>
                    <a:pt x="338455" y="1427387"/>
                  </a:cubicBezTo>
                  <a:cubicBezTo>
                    <a:pt x="326146" y="1466934"/>
                    <a:pt x="313574" y="1506481"/>
                    <a:pt x="301527" y="1546028"/>
                  </a:cubicBezTo>
                  <a:cubicBezTo>
                    <a:pt x="294979" y="1566980"/>
                    <a:pt x="291575" y="1568813"/>
                    <a:pt x="268789" y="1562790"/>
                  </a:cubicBezTo>
                  <a:cubicBezTo>
                    <a:pt x="265122" y="1559123"/>
                    <a:pt x="260670" y="1560956"/>
                    <a:pt x="256742" y="1561742"/>
                  </a:cubicBezTo>
                  <a:cubicBezTo>
                    <a:pt x="195195" y="1561742"/>
                    <a:pt x="133648" y="1561742"/>
                    <a:pt x="72101" y="1561742"/>
                  </a:cubicBezTo>
                  <a:cubicBezTo>
                    <a:pt x="68435" y="1561742"/>
                    <a:pt x="64244" y="1561218"/>
                    <a:pt x="60578" y="1562790"/>
                  </a:cubicBezTo>
                  <a:cubicBezTo>
                    <a:pt x="45649" y="1563052"/>
                    <a:pt x="30983" y="1563052"/>
                    <a:pt x="16054" y="1563314"/>
                  </a:cubicBezTo>
                  <a:cubicBezTo>
                    <a:pt x="12650" y="1563314"/>
                    <a:pt x="7935" y="1562004"/>
                    <a:pt x="6364" y="1565147"/>
                  </a:cubicBezTo>
                  <a:cubicBezTo>
                    <a:pt x="2697" y="1573266"/>
                    <a:pt x="3745" y="1582432"/>
                    <a:pt x="5316" y="1590813"/>
                  </a:cubicBezTo>
                  <a:cubicBezTo>
                    <a:pt x="6626" y="1597099"/>
                    <a:pt x="13435" y="1594480"/>
                    <a:pt x="17626" y="1594480"/>
                  </a:cubicBezTo>
                  <a:cubicBezTo>
                    <a:pt x="112696" y="1594480"/>
                    <a:pt x="208028" y="1594480"/>
                    <a:pt x="303098" y="1594480"/>
                  </a:cubicBezTo>
                  <a:cubicBezTo>
                    <a:pt x="322217" y="1594480"/>
                    <a:pt x="324312" y="1592646"/>
                    <a:pt x="330074" y="1573528"/>
                  </a:cubicBezTo>
                  <a:cubicBezTo>
                    <a:pt x="336883" y="1550742"/>
                    <a:pt x="344217" y="1528219"/>
                    <a:pt x="352336" y="1502029"/>
                  </a:cubicBezTo>
                  <a:cubicBezTo>
                    <a:pt x="353645" y="1508838"/>
                    <a:pt x="354169" y="1511195"/>
                    <a:pt x="354693" y="1513814"/>
                  </a:cubicBezTo>
                  <a:cubicBezTo>
                    <a:pt x="378002" y="1642408"/>
                    <a:pt x="401049" y="1770739"/>
                    <a:pt x="424358" y="1899333"/>
                  </a:cubicBezTo>
                  <a:cubicBezTo>
                    <a:pt x="434049" y="1953284"/>
                    <a:pt x="443739" y="2007236"/>
                    <a:pt x="453430" y="2061188"/>
                  </a:cubicBezTo>
                  <a:cubicBezTo>
                    <a:pt x="456310" y="2076640"/>
                    <a:pt x="466263" y="2083973"/>
                    <a:pt x="478834" y="2079259"/>
                  </a:cubicBezTo>
                  <a:cubicBezTo>
                    <a:pt x="490881" y="2074807"/>
                    <a:pt x="490096" y="2063807"/>
                    <a:pt x="491143" y="2054116"/>
                  </a:cubicBezTo>
                  <a:cubicBezTo>
                    <a:pt x="500572" y="1955380"/>
                    <a:pt x="509476" y="1856643"/>
                    <a:pt x="518905" y="1757906"/>
                  </a:cubicBezTo>
                  <a:cubicBezTo>
                    <a:pt x="532262" y="1615956"/>
                    <a:pt x="545881" y="1474005"/>
                    <a:pt x="559500" y="1332054"/>
                  </a:cubicBezTo>
                  <a:cubicBezTo>
                    <a:pt x="562119" y="1302721"/>
                    <a:pt x="564999" y="1273650"/>
                    <a:pt x="567618" y="1244055"/>
                  </a:cubicBezTo>
                  <a:cubicBezTo>
                    <a:pt x="571285" y="1245364"/>
                    <a:pt x="570499" y="1247983"/>
                    <a:pt x="570761" y="1249817"/>
                  </a:cubicBezTo>
                  <a:cubicBezTo>
                    <a:pt x="579666" y="1332316"/>
                    <a:pt x="588571" y="1415076"/>
                    <a:pt x="597475" y="1497576"/>
                  </a:cubicBezTo>
                  <a:cubicBezTo>
                    <a:pt x="604023" y="1557552"/>
                    <a:pt x="610570" y="1617789"/>
                    <a:pt x="617118" y="1677764"/>
                  </a:cubicBezTo>
                  <a:cubicBezTo>
                    <a:pt x="617903" y="1685359"/>
                    <a:pt x="620261" y="1691383"/>
                    <a:pt x="627594" y="1694526"/>
                  </a:cubicBezTo>
                  <a:cubicBezTo>
                    <a:pt x="635189" y="1697931"/>
                    <a:pt x="641998" y="1696097"/>
                    <a:pt x="648284" y="1691121"/>
                  </a:cubicBezTo>
                  <a:cubicBezTo>
                    <a:pt x="654832" y="1685883"/>
                    <a:pt x="660070" y="1679598"/>
                    <a:pt x="664522" y="1672526"/>
                  </a:cubicBezTo>
                  <a:cubicBezTo>
                    <a:pt x="678403" y="1650265"/>
                    <a:pt x="692807" y="1628527"/>
                    <a:pt x="706164" y="1606003"/>
                  </a:cubicBezTo>
                  <a:cubicBezTo>
                    <a:pt x="711402" y="1597099"/>
                    <a:pt x="717426" y="1593956"/>
                    <a:pt x="727902" y="1593956"/>
                  </a:cubicBezTo>
                  <a:cubicBezTo>
                    <a:pt x="905472" y="1594218"/>
                    <a:pt x="1083303" y="1594218"/>
                    <a:pt x="1260872" y="1594218"/>
                  </a:cubicBezTo>
                  <a:cubicBezTo>
                    <a:pt x="1286277" y="1594218"/>
                    <a:pt x="1286277" y="1594218"/>
                    <a:pt x="1293610" y="1570385"/>
                  </a:cubicBezTo>
                  <a:cubicBezTo>
                    <a:pt x="1300157" y="1549171"/>
                    <a:pt x="1306967" y="1528219"/>
                    <a:pt x="1313514" y="1507005"/>
                  </a:cubicBezTo>
                  <a:cubicBezTo>
                    <a:pt x="1320586" y="1532147"/>
                    <a:pt x="1325038" y="1557028"/>
                    <a:pt x="1329490" y="1581647"/>
                  </a:cubicBezTo>
                  <a:cubicBezTo>
                    <a:pt x="1351490" y="1703169"/>
                    <a:pt x="1373752" y="1824953"/>
                    <a:pt x="1395751" y="1946475"/>
                  </a:cubicBezTo>
                  <a:cubicBezTo>
                    <a:pt x="1402823" y="1984975"/>
                    <a:pt x="1409894" y="2023736"/>
                    <a:pt x="1416441" y="2062235"/>
                  </a:cubicBezTo>
                  <a:cubicBezTo>
                    <a:pt x="1418537" y="2073759"/>
                    <a:pt x="1423513" y="2080830"/>
                    <a:pt x="1436084" y="2080307"/>
                  </a:cubicBezTo>
                  <a:cubicBezTo>
                    <a:pt x="1448393" y="2079783"/>
                    <a:pt x="1452060" y="2071402"/>
                    <a:pt x="1453108" y="2060926"/>
                  </a:cubicBezTo>
                  <a:cubicBezTo>
                    <a:pt x="1453893" y="2054378"/>
                    <a:pt x="1454679" y="2048093"/>
                    <a:pt x="1455203" y="2041545"/>
                  </a:cubicBezTo>
                  <a:cubicBezTo>
                    <a:pt x="1466988" y="1914785"/>
                    <a:pt x="1478512" y="1787763"/>
                    <a:pt x="1490559" y="1661003"/>
                  </a:cubicBezTo>
                  <a:cubicBezTo>
                    <a:pt x="1501297" y="1546290"/>
                    <a:pt x="1512297" y="1431577"/>
                    <a:pt x="1523297" y="1316863"/>
                  </a:cubicBezTo>
                  <a:cubicBezTo>
                    <a:pt x="1525654" y="1292768"/>
                    <a:pt x="1528011" y="1268674"/>
                    <a:pt x="1530368" y="1244579"/>
                  </a:cubicBezTo>
                  <a:cubicBezTo>
                    <a:pt x="1539273" y="1309006"/>
                    <a:pt x="1546345" y="1373434"/>
                    <a:pt x="1553416" y="1437863"/>
                  </a:cubicBezTo>
                  <a:cubicBezTo>
                    <a:pt x="1562059" y="1518266"/>
                    <a:pt x="1570701" y="1598670"/>
                    <a:pt x="1579606" y="1679074"/>
                  </a:cubicBezTo>
                  <a:cubicBezTo>
                    <a:pt x="1581177" y="1694788"/>
                    <a:pt x="1596368" y="1701597"/>
                    <a:pt x="1609201" y="1692431"/>
                  </a:cubicBezTo>
                  <a:cubicBezTo>
                    <a:pt x="1616796" y="1686931"/>
                    <a:pt x="1622296" y="1679860"/>
                    <a:pt x="1627272" y="1672003"/>
                  </a:cubicBezTo>
                  <a:cubicBezTo>
                    <a:pt x="1640891" y="1650265"/>
                    <a:pt x="1655295" y="1628789"/>
                    <a:pt x="1668390" y="1606789"/>
                  </a:cubicBezTo>
                  <a:cubicBezTo>
                    <a:pt x="1673890" y="1597623"/>
                    <a:pt x="1680176" y="1594218"/>
                    <a:pt x="1691176" y="1594218"/>
                  </a:cubicBezTo>
                  <a:cubicBezTo>
                    <a:pt x="1919030" y="1594480"/>
                    <a:pt x="2146884" y="1594480"/>
                    <a:pt x="2374738" y="1594480"/>
                  </a:cubicBezTo>
                  <a:cubicBezTo>
                    <a:pt x="2397524" y="1594480"/>
                    <a:pt x="2398047" y="1593694"/>
                    <a:pt x="2404595" y="1572218"/>
                  </a:cubicBezTo>
                  <a:cubicBezTo>
                    <a:pt x="2411404" y="1549956"/>
                    <a:pt x="2418738" y="1527957"/>
                    <a:pt x="2426856" y="1502290"/>
                  </a:cubicBezTo>
                  <a:cubicBezTo>
                    <a:pt x="2428166" y="1508576"/>
                    <a:pt x="2428690" y="1510933"/>
                    <a:pt x="2429214" y="1513552"/>
                  </a:cubicBezTo>
                  <a:cubicBezTo>
                    <a:pt x="2452523" y="1642408"/>
                    <a:pt x="2475832" y="1771525"/>
                    <a:pt x="2499141" y="1900380"/>
                  </a:cubicBezTo>
                  <a:cubicBezTo>
                    <a:pt x="2508832" y="1954332"/>
                    <a:pt x="2518522" y="2008284"/>
                    <a:pt x="2528474" y="2062235"/>
                  </a:cubicBezTo>
                  <a:cubicBezTo>
                    <a:pt x="2530831" y="2076378"/>
                    <a:pt x="2539998" y="2082664"/>
                    <a:pt x="2552045" y="2079521"/>
                  </a:cubicBezTo>
                  <a:cubicBezTo>
                    <a:pt x="2564093" y="2076116"/>
                    <a:pt x="2564617" y="2065902"/>
                    <a:pt x="2565402" y="2056474"/>
                  </a:cubicBezTo>
                  <a:cubicBezTo>
                    <a:pt x="2571688" y="1990736"/>
                    <a:pt x="2577712" y="1924737"/>
                    <a:pt x="2583997" y="1859000"/>
                  </a:cubicBezTo>
                  <a:cubicBezTo>
                    <a:pt x="2592640" y="1768120"/>
                    <a:pt x="2601283" y="1677241"/>
                    <a:pt x="2609926" y="1586361"/>
                  </a:cubicBezTo>
                  <a:cubicBezTo>
                    <a:pt x="2617521" y="1505171"/>
                    <a:pt x="2624854" y="1424244"/>
                    <a:pt x="2632449" y="1343315"/>
                  </a:cubicBezTo>
                  <a:cubicBezTo>
                    <a:pt x="2635592" y="1310316"/>
                    <a:pt x="2638996" y="1277054"/>
                    <a:pt x="2642139" y="1243793"/>
                  </a:cubicBezTo>
                  <a:cubicBezTo>
                    <a:pt x="2645544" y="1245102"/>
                    <a:pt x="2644758" y="1247721"/>
                    <a:pt x="2645020" y="1249555"/>
                  </a:cubicBezTo>
                  <a:cubicBezTo>
                    <a:pt x="2653925" y="1332054"/>
                    <a:pt x="2662830" y="1414814"/>
                    <a:pt x="2671734" y="1497314"/>
                  </a:cubicBezTo>
                  <a:cubicBezTo>
                    <a:pt x="2678282" y="1557290"/>
                    <a:pt x="2684829" y="1617527"/>
                    <a:pt x="2691377" y="1677502"/>
                  </a:cubicBezTo>
                  <a:cubicBezTo>
                    <a:pt x="2693472" y="1695050"/>
                    <a:pt x="2708662" y="1701597"/>
                    <a:pt x="2722543" y="1690859"/>
                  </a:cubicBezTo>
                  <a:cubicBezTo>
                    <a:pt x="2729614" y="1685621"/>
                    <a:pt x="2734852" y="1678550"/>
                    <a:pt x="2739567" y="1671217"/>
                  </a:cubicBezTo>
                  <a:cubicBezTo>
                    <a:pt x="2753709" y="1648955"/>
                    <a:pt x="2768114" y="1627217"/>
                    <a:pt x="2781471" y="1604694"/>
                  </a:cubicBezTo>
                  <a:cubicBezTo>
                    <a:pt x="2786185" y="1596575"/>
                    <a:pt x="2791685" y="1593694"/>
                    <a:pt x="2801113" y="1593694"/>
                  </a:cubicBezTo>
                  <a:cubicBezTo>
                    <a:pt x="2886231" y="1594218"/>
                    <a:pt x="2971349" y="1593956"/>
                    <a:pt x="3056467" y="1593956"/>
                  </a:cubicBezTo>
                  <a:cubicBezTo>
                    <a:pt x="3080038" y="1593956"/>
                    <a:pt x="3103609" y="1594218"/>
                    <a:pt x="3127180" y="1593956"/>
                  </a:cubicBezTo>
                  <a:cubicBezTo>
                    <a:pt x="3130847" y="1593694"/>
                    <a:pt x="3136609" y="1595789"/>
                    <a:pt x="3137395" y="1590813"/>
                  </a:cubicBezTo>
                  <a:cubicBezTo>
                    <a:pt x="3138442" y="1582956"/>
                    <a:pt x="3139228" y="1574575"/>
                    <a:pt x="3136871" y="1567504"/>
                  </a:cubicBezTo>
                  <a:cubicBezTo>
                    <a:pt x="3135299" y="1562528"/>
                    <a:pt x="3127442" y="1565147"/>
                    <a:pt x="3122466" y="1565147"/>
                  </a:cubicBezTo>
                  <a:cubicBezTo>
                    <a:pt x="3010373" y="1564885"/>
                    <a:pt x="2898017" y="1565147"/>
                    <a:pt x="2785923" y="1564623"/>
                  </a:cubicBezTo>
                  <a:cubicBezTo>
                    <a:pt x="2771781" y="1564623"/>
                    <a:pt x="2763138" y="1569337"/>
                    <a:pt x="2756328" y="1581123"/>
                  </a:cubicBezTo>
                  <a:cubicBezTo>
                    <a:pt x="2746376" y="1598408"/>
                    <a:pt x="2735114" y="1614646"/>
                    <a:pt x="2722805" y="1634027"/>
                  </a:cubicBezTo>
                  <a:cubicBezTo>
                    <a:pt x="2722019" y="1629313"/>
                    <a:pt x="2722019" y="1627741"/>
                    <a:pt x="2721757" y="1626170"/>
                  </a:cubicBezTo>
                  <a:cubicBezTo>
                    <a:pt x="2714424" y="1560433"/>
                    <a:pt x="2707091" y="1494695"/>
                    <a:pt x="2700020" y="1428958"/>
                  </a:cubicBezTo>
                  <a:cubicBezTo>
                    <a:pt x="2692163" y="1357982"/>
                    <a:pt x="2684567" y="1287269"/>
                    <a:pt x="2676972" y="1216293"/>
                  </a:cubicBezTo>
                  <a:cubicBezTo>
                    <a:pt x="2671472" y="1165223"/>
                    <a:pt x="2665972" y="1114414"/>
                    <a:pt x="2660211" y="1063343"/>
                  </a:cubicBezTo>
                  <a:cubicBezTo>
                    <a:pt x="2658639" y="1049986"/>
                    <a:pt x="2653401" y="1046057"/>
                    <a:pt x="2640306" y="1046319"/>
                  </a:cubicBezTo>
                  <a:cubicBezTo>
                    <a:pt x="2626687" y="1046581"/>
                    <a:pt x="2624592" y="1056272"/>
                    <a:pt x="2623544" y="1066748"/>
                  </a:cubicBezTo>
                  <a:cubicBezTo>
                    <a:pt x="2619092" y="1114152"/>
                    <a:pt x="2614640" y="1161294"/>
                    <a:pt x="2610187" y="1208436"/>
                  </a:cubicBezTo>
                  <a:cubicBezTo>
                    <a:pt x="2601021" y="1306649"/>
                    <a:pt x="2592116" y="1405124"/>
                    <a:pt x="2582688" y="1503338"/>
                  </a:cubicBezTo>
                  <a:cubicBezTo>
                    <a:pt x="2572736" y="1607575"/>
                    <a:pt x="2562521" y="1712073"/>
                    <a:pt x="2552569" y="1816310"/>
                  </a:cubicBezTo>
                  <a:cubicBezTo>
                    <a:pt x="2548903" y="1853762"/>
                    <a:pt x="2545498" y="1891214"/>
                    <a:pt x="2542093" y="1928666"/>
                  </a:cubicBezTo>
                  <a:cubicBezTo>
                    <a:pt x="2538950" y="1928142"/>
                    <a:pt x="2538950" y="1926309"/>
                    <a:pt x="2538688" y="1924737"/>
                  </a:cubicBezTo>
                  <a:cubicBezTo>
                    <a:pt x="2528736" y="1868690"/>
                    <a:pt x="2518784" y="1812382"/>
                    <a:pt x="2508832" y="1756335"/>
                  </a:cubicBezTo>
                  <a:cubicBezTo>
                    <a:pt x="2489713" y="1649217"/>
                    <a:pt x="2470070" y="1542099"/>
                    <a:pt x="2450951" y="1434982"/>
                  </a:cubicBezTo>
                  <a:cubicBezTo>
                    <a:pt x="2448856" y="1423720"/>
                    <a:pt x="2446237" y="1412719"/>
                    <a:pt x="2432095" y="1412457"/>
                  </a:cubicBezTo>
                  <a:cubicBezTo>
                    <a:pt x="2418476" y="1411933"/>
                    <a:pt x="2414809" y="1422149"/>
                    <a:pt x="2411404" y="1433410"/>
                  </a:cubicBezTo>
                  <a:cubicBezTo>
                    <a:pt x="2399619" y="1472434"/>
                    <a:pt x="2386786" y="1511457"/>
                    <a:pt x="2375262" y="1550742"/>
                  </a:cubicBezTo>
                  <a:cubicBezTo>
                    <a:pt x="2372119" y="1561742"/>
                    <a:pt x="2367143" y="1565147"/>
                    <a:pt x="2355357" y="1565147"/>
                  </a:cubicBezTo>
                  <a:cubicBezTo>
                    <a:pt x="2128813" y="1564623"/>
                    <a:pt x="1902268" y="1564885"/>
                    <a:pt x="1675724" y="1564361"/>
                  </a:cubicBezTo>
                  <a:cubicBezTo>
                    <a:pt x="1660010" y="1564361"/>
                    <a:pt x="1650581" y="1569337"/>
                    <a:pt x="1642986" y="1582432"/>
                  </a:cubicBezTo>
                  <a:cubicBezTo>
                    <a:pt x="1633296" y="1599194"/>
                    <a:pt x="1622558" y="1615170"/>
                    <a:pt x="1610510" y="1634027"/>
                  </a:cubicBezTo>
                  <a:cubicBezTo>
                    <a:pt x="1608415" y="1615170"/>
                    <a:pt x="1606582" y="1599456"/>
                    <a:pt x="1604748" y="1583480"/>
                  </a:cubicBezTo>
                  <a:cubicBezTo>
                    <a:pt x="1585892" y="1410624"/>
                    <a:pt x="1566773" y="1237507"/>
                    <a:pt x="1548178" y="1064652"/>
                  </a:cubicBezTo>
                  <a:cubicBezTo>
                    <a:pt x="1546868" y="1053129"/>
                    <a:pt x="1542940" y="1046057"/>
                    <a:pt x="1529845" y="1046057"/>
                  </a:cubicBezTo>
                  <a:close/>
                  <a:moveTo>
                    <a:pt x="1041397" y="24"/>
                  </a:move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776FCA40-33D9-421D-BC01-3D47AA882500}"/>
                </a:ext>
              </a:extLst>
            </p:cNvPr>
            <p:cNvSpPr/>
            <p:nvPr userDrawn="1"/>
          </p:nvSpPr>
          <p:spPr>
            <a:xfrm>
              <a:off x="8572717" y="946611"/>
              <a:ext cx="234289" cy="234289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F3283181-E07E-4C7B-A9CE-F4DF27285AA7}"/>
                </a:ext>
              </a:extLst>
            </p:cNvPr>
            <p:cNvSpPr/>
            <p:nvPr userDrawn="1"/>
          </p:nvSpPr>
          <p:spPr>
            <a:xfrm>
              <a:off x="9477376" y="187217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F0547697-327D-4206-823A-2325495ACB20}"/>
                </a:ext>
              </a:extLst>
            </p:cNvPr>
            <p:cNvSpPr/>
            <p:nvPr userDrawn="1"/>
          </p:nvSpPr>
          <p:spPr>
            <a:xfrm>
              <a:off x="9781959" y="62503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88390F3C-4E78-47EF-95CA-1FF927BF7BD7}"/>
                </a:ext>
              </a:extLst>
            </p:cNvPr>
            <p:cNvSpPr/>
            <p:nvPr userDrawn="1"/>
          </p:nvSpPr>
          <p:spPr>
            <a:xfrm>
              <a:off x="8502423" y="10778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087088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icture Placeholder 53">
            <a:extLst>
              <a:ext uri="{FF2B5EF4-FFF2-40B4-BE49-F238E27FC236}">
                <a16:creationId xmlns="" xmlns:a16="http://schemas.microsoft.com/office/drawing/2014/main" id="{7EAC1E12-AB81-4454-8609-6CD4D4F3A13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3163" y="228448"/>
            <a:ext cx="5405388" cy="6330394"/>
          </a:xfrm>
          <a:custGeom>
            <a:avLst/>
            <a:gdLst>
              <a:gd name="connsiteX0" fmla="*/ 2682070 w 5405388"/>
              <a:gd name="connsiteY0" fmla="*/ 4743198 h 6330394"/>
              <a:gd name="connsiteX1" fmla="*/ 3475669 w 5405388"/>
              <a:gd name="connsiteY1" fmla="*/ 5536796 h 6330394"/>
              <a:gd name="connsiteX2" fmla="*/ 2682070 w 5405388"/>
              <a:gd name="connsiteY2" fmla="*/ 6330394 h 6330394"/>
              <a:gd name="connsiteX3" fmla="*/ 1888472 w 5405388"/>
              <a:gd name="connsiteY3" fmla="*/ 5536796 h 6330394"/>
              <a:gd name="connsiteX4" fmla="*/ 1740627 w 5405388"/>
              <a:gd name="connsiteY4" fmla="*/ 1907698 h 6330394"/>
              <a:gd name="connsiteX5" fmla="*/ 3478461 w 5405388"/>
              <a:gd name="connsiteY5" fmla="*/ 3645532 h 6330394"/>
              <a:gd name="connsiteX6" fmla="*/ 1737835 w 5405388"/>
              <a:gd name="connsiteY6" fmla="*/ 5386159 h 6330394"/>
              <a:gd name="connsiteX7" fmla="*/ 0 w 5405388"/>
              <a:gd name="connsiteY7" fmla="*/ 3648324 h 6330394"/>
              <a:gd name="connsiteX8" fmla="*/ 3648326 w 5405388"/>
              <a:gd name="connsiteY8" fmla="*/ 1888470 h 6330394"/>
              <a:gd name="connsiteX9" fmla="*/ 4441924 w 5405388"/>
              <a:gd name="connsiteY9" fmla="*/ 2682068 h 6330394"/>
              <a:gd name="connsiteX10" fmla="*/ 3648326 w 5405388"/>
              <a:gd name="connsiteY10" fmla="*/ 3475667 h 6330394"/>
              <a:gd name="connsiteX11" fmla="*/ 2854727 w 5405388"/>
              <a:gd name="connsiteY11" fmla="*/ 2682068 h 6330394"/>
              <a:gd name="connsiteX12" fmla="*/ 2704091 w 5405388"/>
              <a:gd name="connsiteY12" fmla="*/ 944235 h 6330394"/>
              <a:gd name="connsiteX13" fmla="*/ 3497690 w 5405388"/>
              <a:gd name="connsiteY13" fmla="*/ 1737833 h 6330394"/>
              <a:gd name="connsiteX14" fmla="*/ 2704091 w 5405388"/>
              <a:gd name="connsiteY14" fmla="*/ 2531432 h 6330394"/>
              <a:gd name="connsiteX15" fmla="*/ 1910493 w 5405388"/>
              <a:gd name="connsiteY15" fmla="*/ 1737833 h 6330394"/>
              <a:gd name="connsiteX16" fmla="*/ 4611789 w 5405388"/>
              <a:gd name="connsiteY16" fmla="*/ 925007 h 6330394"/>
              <a:gd name="connsiteX17" fmla="*/ 5405388 w 5405388"/>
              <a:gd name="connsiteY17" fmla="*/ 1718606 h 6330394"/>
              <a:gd name="connsiteX18" fmla="*/ 4611789 w 5405388"/>
              <a:gd name="connsiteY18" fmla="*/ 2512204 h 6330394"/>
              <a:gd name="connsiteX19" fmla="*/ 3818190 w 5405388"/>
              <a:gd name="connsiteY19" fmla="*/ 1718606 h 6330394"/>
              <a:gd name="connsiteX20" fmla="*/ 1759856 w 5405388"/>
              <a:gd name="connsiteY20" fmla="*/ 0 h 6330394"/>
              <a:gd name="connsiteX21" fmla="*/ 2553455 w 5405388"/>
              <a:gd name="connsiteY21" fmla="*/ 793598 h 6330394"/>
              <a:gd name="connsiteX22" fmla="*/ 1759856 w 5405388"/>
              <a:gd name="connsiteY22" fmla="*/ 1587197 h 6330394"/>
              <a:gd name="connsiteX23" fmla="*/ 966258 w 5405388"/>
              <a:gd name="connsiteY23" fmla="*/ 793598 h 633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05388" h="6330394">
                <a:moveTo>
                  <a:pt x="2682070" y="4743198"/>
                </a:moveTo>
                <a:lnTo>
                  <a:pt x="3475669" y="5536796"/>
                </a:lnTo>
                <a:lnTo>
                  <a:pt x="2682070" y="6330394"/>
                </a:lnTo>
                <a:lnTo>
                  <a:pt x="1888472" y="5536796"/>
                </a:lnTo>
                <a:close/>
                <a:moveTo>
                  <a:pt x="1740627" y="1907698"/>
                </a:moveTo>
                <a:lnTo>
                  <a:pt x="3478461" y="3645532"/>
                </a:lnTo>
                <a:lnTo>
                  <a:pt x="1737835" y="5386159"/>
                </a:lnTo>
                <a:lnTo>
                  <a:pt x="0" y="3648324"/>
                </a:lnTo>
                <a:close/>
                <a:moveTo>
                  <a:pt x="3648326" y="1888470"/>
                </a:moveTo>
                <a:lnTo>
                  <a:pt x="4441924" y="2682068"/>
                </a:lnTo>
                <a:lnTo>
                  <a:pt x="3648326" y="3475667"/>
                </a:lnTo>
                <a:lnTo>
                  <a:pt x="2854727" y="2682068"/>
                </a:lnTo>
                <a:close/>
                <a:moveTo>
                  <a:pt x="2704091" y="944235"/>
                </a:moveTo>
                <a:lnTo>
                  <a:pt x="3497690" y="1737833"/>
                </a:lnTo>
                <a:lnTo>
                  <a:pt x="2704091" y="2531432"/>
                </a:lnTo>
                <a:lnTo>
                  <a:pt x="1910493" y="1737833"/>
                </a:lnTo>
                <a:close/>
                <a:moveTo>
                  <a:pt x="4611789" y="925007"/>
                </a:moveTo>
                <a:lnTo>
                  <a:pt x="5405388" y="1718606"/>
                </a:lnTo>
                <a:lnTo>
                  <a:pt x="4611789" y="2512204"/>
                </a:lnTo>
                <a:lnTo>
                  <a:pt x="3818190" y="1718606"/>
                </a:lnTo>
                <a:close/>
                <a:moveTo>
                  <a:pt x="1759856" y="0"/>
                </a:moveTo>
                <a:lnTo>
                  <a:pt x="2553455" y="793598"/>
                </a:lnTo>
                <a:lnTo>
                  <a:pt x="1759856" y="1587197"/>
                </a:lnTo>
                <a:lnTo>
                  <a:pt x="966258" y="7935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6417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="" xmlns:a16="http://schemas.microsoft.com/office/drawing/2014/main" id="{86483442-B242-4345-BAEE-34256734FC4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3492" y="206993"/>
            <a:ext cx="11726108" cy="5234328"/>
          </a:xfrm>
          <a:custGeom>
            <a:avLst/>
            <a:gdLst>
              <a:gd name="connsiteX0" fmla="*/ 8823938 w 11726108"/>
              <a:gd name="connsiteY0" fmla="*/ 2707770 h 5234328"/>
              <a:gd name="connsiteX1" fmla="*/ 8876360 w 11726108"/>
              <a:gd name="connsiteY1" fmla="*/ 2727782 h 5234328"/>
              <a:gd name="connsiteX2" fmla="*/ 8278317 w 11726108"/>
              <a:gd name="connsiteY2" fmla="*/ 2939678 h 5234328"/>
              <a:gd name="connsiteX3" fmla="*/ 7983016 w 11726108"/>
              <a:gd name="connsiteY3" fmla="*/ 3019725 h 5234328"/>
              <a:gd name="connsiteX4" fmla="*/ 7955721 w 11726108"/>
              <a:gd name="connsiteY4" fmla="*/ 3045621 h 5234328"/>
              <a:gd name="connsiteX5" fmla="*/ 7831644 w 11726108"/>
              <a:gd name="connsiteY5" fmla="*/ 3069168 h 5234328"/>
              <a:gd name="connsiteX6" fmla="*/ 7290676 w 11726108"/>
              <a:gd name="connsiteY6" fmla="*/ 3179823 h 5234328"/>
              <a:gd name="connsiteX7" fmla="*/ 7317971 w 11726108"/>
              <a:gd name="connsiteY7" fmla="*/ 3132737 h 5234328"/>
              <a:gd name="connsiteX8" fmla="*/ 7980535 w 11726108"/>
              <a:gd name="connsiteY8" fmla="*/ 2986763 h 5234328"/>
              <a:gd name="connsiteX9" fmla="*/ 8231168 w 11726108"/>
              <a:gd name="connsiteY9" fmla="*/ 2899652 h 5234328"/>
              <a:gd name="connsiteX10" fmla="*/ 8777098 w 11726108"/>
              <a:gd name="connsiteY10" fmla="*/ 2708950 h 5234328"/>
              <a:gd name="connsiteX11" fmla="*/ 8823938 w 11726108"/>
              <a:gd name="connsiteY11" fmla="*/ 2707770 h 5234328"/>
              <a:gd name="connsiteX12" fmla="*/ 8360204 w 11726108"/>
              <a:gd name="connsiteY12" fmla="*/ 2555918 h 5234328"/>
              <a:gd name="connsiteX13" fmla="*/ 7615755 w 11726108"/>
              <a:gd name="connsiteY13" fmla="*/ 2739560 h 5234328"/>
              <a:gd name="connsiteX14" fmla="*/ 8360204 w 11726108"/>
              <a:gd name="connsiteY14" fmla="*/ 2555918 h 5234328"/>
              <a:gd name="connsiteX15" fmla="*/ 9196478 w 11726108"/>
              <a:gd name="connsiteY15" fmla="*/ 2308708 h 5234328"/>
              <a:gd name="connsiteX16" fmla="*/ 8854029 w 11726108"/>
              <a:gd name="connsiteY16" fmla="*/ 2421720 h 5234328"/>
              <a:gd name="connsiteX17" fmla="*/ 8546321 w 11726108"/>
              <a:gd name="connsiteY17" fmla="*/ 2506474 h 5234328"/>
              <a:gd name="connsiteX18" fmla="*/ 8528948 w 11726108"/>
              <a:gd name="connsiteY18" fmla="*/ 2511186 h 5234328"/>
              <a:gd name="connsiteX19" fmla="*/ 8571136 w 11726108"/>
              <a:gd name="connsiteY19" fmla="*/ 2501768 h 5234328"/>
              <a:gd name="connsiteX20" fmla="*/ 8876363 w 11726108"/>
              <a:gd name="connsiteY20" fmla="*/ 2417009 h 5234328"/>
              <a:gd name="connsiteX21" fmla="*/ 9196478 w 11726108"/>
              <a:gd name="connsiteY21" fmla="*/ 2308708 h 5234328"/>
              <a:gd name="connsiteX22" fmla="*/ 1317682 w 11726108"/>
              <a:gd name="connsiteY22" fmla="*/ 2141549 h 5234328"/>
              <a:gd name="connsiteX23" fmla="*/ 1362350 w 11726108"/>
              <a:gd name="connsiteY23" fmla="*/ 2228660 h 5234328"/>
              <a:gd name="connsiteX24" fmla="*/ 2198620 w 11726108"/>
              <a:gd name="connsiteY24" fmla="*/ 2499414 h 5234328"/>
              <a:gd name="connsiteX25" fmla="*/ 1317682 w 11726108"/>
              <a:gd name="connsiteY25" fmla="*/ 2141549 h 5234328"/>
              <a:gd name="connsiteX26" fmla="*/ 1564283 w 11726108"/>
              <a:gd name="connsiteY26" fmla="*/ 1756609 h 5234328"/>
              <a:gd name="connsiteX27" fmla="*/ 1454166 w 11726108"/>
              <a:gd name="connsiteY27" fmla="*/ 1767205 h 5234328"/>
              <a:gd name="connsiteX28" fmla="*/ 1945506 w 11726108"/>
              <a:gd name="connsiteY28" fmla="*/ 1957907 h 5234328"/>
              <a:gd name="connsiteX29" fmla="*/ 2091916 w 11726108"/>
              <a:gd name="connsiteY29" fmla="*/ 1995575 h 5234328"/>
              <a:gd name="connsiteX30" fmla="*/ 1975286 w 11726108"/>
              <a:gd name="connsiteY30" fmla="*/ 1936717 h 5234328"/>
              <a:gd name="connsiteX31" fmla="*/ 1650205 w 11726108"/>
              <a:gd name="connsiteY31" fmla="*/ 1774265 h 5234328"/>
              <a:gd name="connsiteX32" fmla="*/ 1564283 w 11726108"/>
              <a:gd name="connsiteY32" fmla="*/ 1756609 h 5234328"/>
              <a:gd name="connsiteX33" fmla="*/ 9948374 w 11726108"/>
              <a:gd name="connsiteY33" fmla="*/ 1451718 h 5234328"/>
              <a:gd name="connsiteX34" fmla="*/ 9916113 w 11726108"/>
              <a:gd name="connsiteY34" fmla="*/ 1461132 h 5234328"/>
              <a:gd name="connsiteX35" fmla="*/ 9593517 w 11726108"/>
              <a:gd name="connsiteY35" fmla="*/ 1574145 h 5234328"/>
              <a:gd name="connsiteX36" fmla="*/ 9583590 w 11726108"/>
              <a:gd name="connsiteY36" fmla="*/ 1543537 h 5234328"/>
              <a:gd name="connsiteX37" fmla="*/ 9528996 w 11726108"/>
              <a:gd name="connsiteY37" fmla="*/ 1569434 h 5234328"/>
              <a:gd name="connsiteX38" fmla="*/ 9417327 w 11726108"/>
              <a:gd name="connsiteY38" fmla="*/ 1644774 h 5234328"/>
              <a:gd name="connsiteX39" fmla="*/ 8948326 w 11726108"/>
              <a:gd name="connsiteY39" fmla="*/ 1826062 h 5234328"/>
              <a:gd name="connsiteX40" fmla="*/ 9921074 w 11726108"/>
              <a:gd name="connsiteY40" fmla="*/ 1463490 h 5234328"/>
              <a:gd name="connsiteX41" fmla="*/ 9948374 w 11726108"/>
              <a:gd name="connsiteY41" fmla="*/ 1451718 h 5234328"/>
              <a:gd name="connsiteX42" fmla="*/ 10566270 w 11726108"/>
              <a:gd name="connsiteY42" fmla="*/ 1070310 h 5234328"/>
              <a:gd name="connsiteX43" fmla="*/ 10310671 w 11726108"/>
              <a:gd name="connsiteY43" fmla="*/ 1183318 h 5234328"/>
              <a:gd name="connsiteX44" fmla="*/ 9720074 w 11726108"/>
              <a:gd name="connsiteY44" fmla="*/ 1487033 h 5234328"/>
              <a:gd name="connsiteX45" fmla="*/ 10189080 w 11726108"/>
              <a:gd name="connsiteY45" fmla="*/ 1301038 h 5234328"/>
              <a:gd name="connsiteX46" fmla="*/ 10186600 w 11726108"/>
              <a:gd name="connsiteY46" fmla="*/ 1286909 h 5234328"/>
              <a:gd name="connsiteX47" fmla="*/ 10313156 w 11726108"/>
              <a:gd name="connsiteY47" fmla="*/ 1230404 h 5234328"/>
              <a:gd name="connsiteX48" fmla="*/ 10323083 w 11726108"/>
              <a:gd name="connsiteY48" fmla="*/ 1232758 h 5234328"/>
              <a:gd name="connsiteX49" fmla="*/ 10566270 w 11726108"/>
              <a:gd name="connsiteY49" fmla="*/ 1070310 h 5234328"/>
              <a:gd name="connsiteX50" fmla="*/ 2714391 w 11726108"/>
              <a:gd name="connsiteY50" fmla="*/ 505 h 5234328"/>
              <a:gd name="connsiteX51" fmla="*/ 2796663 w 11726108"/>
              <a:gd name="connsiteY51" fmla="*/ 1420 h 5234328"/>
              <a:gd name="connsiteX52" fmla="*/ 3687527 w 11726108"/>
              <a:gd name="connsiteY52" fmla="*/ 192127 h 5234328"/>
              <a:gd name="connsiteX53" fmla="*/ 4181342 w 11726108"/>
              <a:gd name="connsiteY53" fmla="*/ 288657 h 5234328"/>
              <a:gd name="connsiteX54" fmla="*/ 4340159 w 11726108"/>
              <a:gd name="connsiteY54" fmla="*/ 307489 h 5234328"/>
              <a:gd name="connsiteX55" fmla="*/ 4563499 w 11726108"/>
              <a:gd name="connsiteY55" fmla="*/ 305135 h 5234328"/>
              <a:gd name="connsiteX56" fmla="*/ 4692535 w 11726108"/>
              <a:gd name="connsiteY56" fmla="*/ 286303 h 5234328"/>
              <a:gd name="connsiteX57" fmla="*/ 4955576 w 11726108"/>
              <a:gd name="connsiteY57" fmla="*/ 234506 h 5234328"/>
              <a:gd name="connsiteX58" fmla="*/ 5335246 w 11726108"/>
              <a:gd name="connsiteY58" fmla="*/ 307489 h 5234328"/>
              <a:gd name="connsiteX59" fmla="*/ 5387360 w 11726108"/>
              <a:gd name="connsiteY59" fmla="*/ 328678 h 5234328"/>
              <a:gd name="connsiteX60" fmla="*/ 5456842 w 11726108"/>
              <a:gd name="connsiteY60" fmla="*/ 396958 h 5234328"/>
              <a:gd name="connsiteX61" fmla="*/ 5481656 w 11726108"/>
              <a:gd name="connsiteY61" fmla="*/ 441691 h 5234328"/>
              <a:gd name="connsiteX62" fmla="*/ 6017659 w 11726108"/>
              <a:gd name="connsiteY62" fmla="*/ 484070 h 5234328"/>
              <a:gd name="connsiteX63" fmla="*/ 6603300 w 11726108"/>
              <a:gd name="connsiteY63" fmla="*/ 422855 h 5234328"/>
              <a:gd name="connsiteX64" fmla="*/ 6635556 w 11726108"/>
              <a:gd name="connsiteY64" fmla="*/ 432273 h 5234328"/>
              <a:gd name="connsiteX65" fmla="*/ 6829114 w 11726108"/>
              <a:gd name="connsiteY65" fmla="*/ 611203 h 5234328"/>
              <a:gd name="connsiteX66" fmla="*/ 6891155 w 11726108"/>
              <a:gd name="connsiteY66" fmla="*/ 663001 h 5234328"/>
              <a:gd name="connsiteX67" fmla="*/ 7203824 w 11726108"/>
              <a:gd name="connsiteY67" fmla="*/ 778367 h 5234328"/>
              <a:gd name="connsiteX68" fmla="*/ 7521459 w 11726108"/>
              <a:gd name="connsiteY68" fmla="*/ 778367 h 5234328"/>
              <a:gd name="connsiteX69" fmla="*/ 7635609 w 11726108"/>
              <a:gd name="connsiteY69" fmla="*/ 773656 h 5234328"/>
              <a:gd name="connsiteX70" fmla="*/ 7767126 w 11726108"/>
              <a:gd name="connsiteY70" fmla="*/ 754824 h 5234328"/>
              <a:gd name="connsiteX71" fmla="*/ 7834128 w 11726108"/>
              <a:gd name="connsiteY71" fmla="*/ 750113 h 5234328"/>
              <a:gd name="connsiteX72" fmla="*/ 7916017 w 11726108"/>
              <a:gd name="connsiteY72" fmla="*/ 731276 h 5234328"/>
              <a:gd name="connsiteX73" fmla="*/ 7992945 w 11726108"/>
              <a:gd name="connsiteY73" fmla="*/ 731276 h 5234328"/>
              <a:gd name="connsiteX74" fmla="*/ 8156724 w 11726108"/>
              <a:gd name="connsiteY74" fmla="*/ 728923 h 5234328"/>
              <a:gd name="connsiteX75" fmla="*/ 8243579 w 11726108"/>
              <a:gd name="connsiteY75" fmla="*/ 717151 h 5234328"/>
              <a:gd name="connsiteX76" fmla="*/ 8414803 w 11726108"/>
              <a:gd name="connsiteY76" fmla="*/ 707733 h 5234328"/>
              <a:gd name="connsiteX77" fmla="*/ 8454505 w 11726108"/>
              <a:gd name="connsiteY77" fmla="*/ 707733 h 5234328"/>
              <a:gd name="connsiteX78" fmla="*/ 8461947 w 11726108"/>
              <a:gd name="connsiteY78" fmla="*/ 688901 h 5234328"/>
              <a:gd name="connsiteX79" fmla="*/ 8456986 w 11726108"/>
              <a:gd name="connsiteY79" fmla="*/ 679483 h 5234328"/>
              <a:gd name="connsiteX80" fmla="*/ 8447059 w 11726108"/>
              <a:gd name="connsiteY80" fmla="*/ 677126 h 5234328"/>
              <a:gd name="connsiteX81" fmla="*/ 8464432 w 11726108"/>
              <a:gd name="connsiteY81" fmla="*/ 674772 h 5234328"/>
              <a:gd name="connsiteX82" fmla="*/ 8469393 w 11726108"/>
              <a:gd name="connsiteY82" fmla="*/ 674772 h 5234328"/>
              <a:gd name="connsiteX83" fmla="*/ 8476839 w 11726108"/>
              <a:gd name="connsiteY83" fmla="*/ 672419 h 5234328"/>
              <a:gd name="connsiteX84" fmla="*/ 8509095 w 11726108"/>
              <a:gd name="connsiteY84" fmla="*/ 670065 h 5234328"/>
              <a:gd name="connsiteX85" fmla="*/ 8610838 w 11726108"/>
              <a:gd name="connsiteY85" fmla="*/ 691255 h 5234328"/>
              <a:gd name="connsiteX86" fmla="*/ 9144364 w 11726108"/>
              <a:gd name="connsiteY86" fmla="*/ 700673 h 5234328"/>
              <a:gd name="connsiteX87" fmla="*/ 9216327 w 11726108"/>
              <a:gd name="connsiteY87" fmla="*/ 721863 h 5234328"/>
              <a:gd name="connsiteX88" fmla="*/ 9171660 w 11726108"/>
              <a:gd name="connsiteY88" fmla="*/ 752466 h 5234328"/>
              <a:gd name="connsiteX89" fmla="*/ 7015231 w 11726108"/>
              <a:gd name="connsiteY89" fmla="*/ 1169193 h 5234328"/>
              <a:gd name="connsiteX90" fmla="*/ 7183971 w 11726108"/>
              <a:gd name="connsiteY90" fmla="*/ 1265719 h 5234328"/>
              <a:gd name="connsiteX91" fmla="*/ 7456938 w 11726108"/>
              <a:gd name="connsiteY91" fmla="*/ 1268077 h 5234328"/>
              <a:gd name="connsiteX92" fmla="*/ 8251020 w 11726108"/>
              <a:gd name="connsiteY92" fmla="*/ 1037349 h 5234328"/>
              <a:gd name="connsiteX93" fmla="*/ 8474354 w 11726108"/>
              <a:gd name="connsiteY93" fmla="*/ 1016159 h 5234328"/>
              <a:gd name="connsiteX94" fmla="*/ 8546321 w 11726108"/>
              <a:gd name="connsiteY94" fmla="*/ 1013801 h 5234328"/>
              <a:gd name="connsiteX95" fmla="*/ 9305662 w 11726108"/>
              <a:gd name="connsiteY95" fmla="*/ 799556 h 5234328"/>
              <a:gd name="connsiteX96" fmla="*/ 9732481 w 11726108"/>
              <a:gd name="connsiteY96" fmla="*/ 684190 h 5234328"/>
              <a:gd name="connsiteX97" fmla="*/ 9891299 w 11726108"/>
              <a:gd name="connsiteY97" fmla="*/ 679483 h 5234328"/>
              <a:gd name="connsiteX98" fmla="*/ 9916113 w 11726108"/>
              <a:gd name="connsiteY98" fmla="*/ 674772 h 5234328"/>
              <a:gd name="connsiteX99" fmla="*/ 9918594 w 11726108"/>
              <a:gd name="connsiteY99" fmla="*/ 707733 h 5234328"/>
              <a:gd name="connsiteX100" fmla="*/ 9725035 w 11726108"/>
              <a:gd name="connsiteY100" fmla="*/ 808974 h 5234328"/>
              <a:gd name="connsiteX101" fmla="*/ 8868917 w 11726108"/>
              <a:gd name="connsiteY101" fmla="*/ 1082081 h 5234328"/>
              <a:gd name="connsiteX102" fmla="*/ 8849064 w 11726108"/>
              <a:gd name="connsiteY102" fmla="*/ 1086788 h 5234328"/>
              <a:gd name="connsiteX103" fmla="*/ 8876363 w 11726108"/>
              <a:gd name="connsiteY103" fmla="*/ 1082081 h 5234328"/>
              <a:gd name="connsiteX104" fmla="*/ 10015375 w 11726108"/>
              <a:gd name="connsiteY104" fmla="*/ 750113 h 5234328"/>
              <a:gd name="connsiteX105" fmla="*/ 10087338 w 11726108"/>
              <a:gd name="connsiteY105" fmla="*/ 768949 h 5234328"/>
              <a:gd name="connsiteX106" fmla="*/ 9757296 w 11726108"/>
              <a:gd name="connsiteY106" fmla="*/ 900793 h 5234328"/>
              <a:gd name="connsiteX107" fmla="*/ 8581062 w 11726108"/>
              <a:gd name="connsiteY107" fmla="*/ 1209215 h 5234328"/>
              <a:gd name="connsiteX108" fmla="*/ 8375097 w 11726108"/>
              <a:gd name="connsiteY108" fmla="*/ 1275137 h 5234328"/>
              <a:gd name="connsiteX109" fmla="*/ 9062475 w 11726108"/>
              <a:gd name="connsiteY109" fmla="*/ 1237469 h 5234328"/>
              <a:gd name="connsiteX110" fmla="*/ 10119598 w 11726108"/>
              <a:gd name="connsiteY110" fmla="*/ 808974 h 5234328"/>
              <a:gd name="connsiteX111" fmla="*/ 10141932 w 11726108"/>
              <a:gd name="connsiteY111" fmla="*/ 799556 h 5234328"/>
              <a:gd name="connsiteX112" fmla="*/ 10365266 w 11726108"/>
              <a:gd name="connsiteY112" fmla="*/ 703026 h 5234328"/>
              <a:gd name="connsiteX113" fmla="*/ 10429787 w 11726108"/>
              <a:gd name="connsiteY113" fmla="*/ 641811 h 5234328"/>
              <a:gd name="connsiteX114" fmla="*/ 10506710 w 11726108"/>
              <a:gd name="connsiteY114" fmla="*/ 615915 h 5234328"/>
              <a:gd name="connsiteX115" fmla="*/ 10563790 w 11726108"/>
              <a:gd name="connsiteY115" fmla="*/ 632393 h 5234328"/>
              <a:gd name="connsiteX116" fmla="*/ 10536490 w 11726108"/>
              <a:gd name="connsiteY116" fmla="*/ 728923 h 5234328"/>
              <a:gd name="connsiteX117" fmla="*/ 10534010 w 11726108"/>
              <a:gd name="connsiteY117" fmla="*/ 754824 h 5234328"/>
              <a:gd name="connsiteX118" fmla="*/ 10479415 w 11726108"/>
              <a:gd name="connsiteY118" fmla="*/ 783074 h 5234328"/>
              <a:gd name="connsiteX119" fmla="*/ 9955820 w 11726108"/>
              <a:gd name="connsiteY119" fmla="*/ 1098560 h 5234328"/>
              <a:gd name="connsiteX120" fmla="*/ 9844150 w 11726108"/>
              <a:gd name="connsiteY120" fmla="*/ 1162129 h 5234328"/>
              <a:gd name="connsiteX121" fmla="*/ 9973188 w 11726108"/>
              <a:gd name="connsiteY121" fmla="*/ 1093853 h 5234328"/>
              <a:gd name="connsiteX122" fmla="*/ 10476935 w 11726108"/>
              <a:gd name="connsiteY122" fmla="*/ 827806 h 5234328"/>
              <a:gd name="connsiteX123" fmla="*/ 10543936 w 11726108"/>
              <a:gd name="connsiteY123" fmla="*/ 820746 h 5234328"/>
              <a:gd name="connsiteX124" fmla="*/ 10563790 w 11726108"/>
              <a:gd name="connsiteY124" fmla="*/ 848996 h 5234328"/>
              <a:gd name="connsiteX125" fmla="*/ 10613418 w 11726108"/>
              <a:gd name="connsiteY125" fmla="*/ 943172 h 5234328"/>
              <a:gd name="connsiteX126" fmla="*/ 10628306 w 11726108"/>
              <a:gd name="connsiteY126" fmla="*/ 950233 h 5234328"/>
              <a:gd name="connsiteX127" fmla="*/ 10620860 w 11726108"/>
              <a:gd name="connsiteY127" fmla="*/ 1020866 h 5234328"/>
              <a:gd name="connsiteX128" fmla="*/ 10608453 w 11726108"/>
              <a:gd name="connsiteY128" fmla="*/ 1049120 h 5234328"/>
              <a:gd name="connsiteX129" fmla="*/ 10690342 w 11726108"/>
              <a:gd name="connsiteY129" fmla="*/ 1042056 h 5234328"/>
              <a:gd name="connsiteX130" fmla="*/ 10737495 w 11726108"/>
              <a:gd name="connsiteY130" fmla="*/ 1013801 h 5234328"/>
              <a:gd name="connsiteX131" fmla="*/ 10814418 w 11726108"/>
              <a:gd name="connsiteY131" fmla="*/ 971422 h 5234328"/>
              <a:gd name="connsiteX132" fmla="*/ 10861571 w 11726108"/>
              <a:gd name="connsiteY132" fmla="*/ 940819 h 5234328"/>
              <a:gd name="connsiteX133" fmla="*/ 10921126 w 11726108"/>
              <a:gd name="connsiteY133" fmla="*/ 903146 h 5234328"/>
              <a:gd name="connsiteX134" fmla="*/ 11084905 w 11726108"/>
              <a:gd name="connsiteY134" fmla="*/ 799556 h 5234328"/>
              <a:gd name="connsiteX135" fmla="*/ 11141980 w 11726108"/>
              <a:gd name="connsiteY135" fmla="*/ 761884 h 5234328"/>
              <a:gd name="connsiteX136" fmla="*/ 11300797 w 11726108"/>
              <a:gd name="connsiteY136" fmla="*/ 707733 h 5234328"/>
              <a:gd name="connsiteX137" fmla="*/ 11231315 w 11726108"/>
              <a:gd name="connsiteY137" fmla="*/ 780720 h 5234328"/>
              <a:gd name="connsiteX138" fmla="*/ 10958348 w 11726108"/>
              <a:gd name="connsiteY138" fmla="*/ 966715 h 5234328"/>
              <a:gd name="connsiteX139" fmla="*/ 10660566 w 11726108"/>
              <a:gd name="connsiteY139" fmla="*/ 1136232 h 5234328"/>
              <a:gd name="connsiteX140" fmla="*/ 10610933 w 11726108"/>
              <a:gd name="connsiteY140" fmla="*/ 1159775 h 5234328"/>
              <a:gd name="connsiteX141" fmla="*/ 10462047 w 11726108"/>
              <a:gd name="connsiteY141" fmla="*/ 1230404 h 5234328"/>
              <a:gd name="connsiteX142" fmla="*/ 10397526 w 11726108"/>
              <a:gd name="connsiteY142" fmla="*/ 1279848 h 5234328"/>
              <a:gd name="connsiteX143" fmla="*/ 10404972 w 11726108"/>
              <a:gd name="connsiteY143" fmla="*/ 1317516 h 5234328"/>
              <a:gd name="connsiteX144" fmla="*/ 10387599 w 11726108"/>
              <a:gd name="connsiteY144" fmla="*/ 1324581 h 5234328"/>
              <a:gd name="connsiteX145" fmla="*/ 10323083 w 11726108"/>
              <a:gd name="connsiteY145" fmla="*/ 1371667 h 5234328"/>
              <a:gd name="connsiteX146" fmla="*/ 10335490 w 11726108"/>
              <a:gd name="connsiteY146" fmla="*/ 1468197 h 5234328"/>
              <a:gd name="connsiteX147" fmla="*/ 10365266 w 11726108"/>
              <a:gd name="connsiteY147" fmla="*/ 1489386 h 5234328"/>
              <a:gd name="connsiteX148" fmla="*/ 10429787 w 11726108"/>
              <a:gd name="connsiteY148" fmla="*/ 1508223 h 5234328"/>
              <a:gd name="connsiteX149" fmla="*/ 10467008 w 11726108"/>
              <a:gd name="connsiteY149" fmla="*/ 1519994 h 5234328"/>
              <a:gd name="connsiteX150" fmla="*/ 10489342 w 11726108"/>
              <a:gd name="connsiteY150" fmla="*/ 1512930 h 5234328"/>
              <a:gd name="connsiteX151" fmla="*/ 10531529 w 11726108"/>
              <a:gd name="connsiteY151" fmla="*/ 1475262 h 5234328"/>
              <a:gd name="connsiteX152" fmla="*/ 10551382 w 11726108"/>
              <a:gd name="connsiteY152" fmla="*/ 1468197 h 5234328"/>
              <a:gd name="connsiteX153" fmla="*/ 10591084 w 11726108"/>
              <a:gd name="connsiteY153" fmla="*/ 1472908 h 5234328"/>
              <a:gd name="connsiteX154" fmla="*/ 10888866 w 11726108"/>
              <a:gd name="connsiteY154" fmla="*/ 1376378 h 5234328"/>
              <a:gd name="connsiteX155" fmla="*/ 10898793 w 11726108"/>
              <a:gd name="connsiteY155" fmla="*/ 1376378 h 5234328"/>
              <a:gd name="connsiteX156" fmla="*/ 10908715 w 11726108"/>
              <a:gd name="connsiteY156" fmla="*/ 1418757 h 5234328"/>
              <a:gd name="connsiteX157" fmla="*/ 10888866 w 11726108"/>
              <a:gd name="connsiteY157" fmla="*/ 1442301 h 5234328"/>
              <a:gd name="connsiteX158" fmla="*/ 10789604 w 11726108"/>
              <a:gd name="connsiteY158" fmla="*/ 1491740 h 5234328"/>
              <a:gd name="connsiteX159" fmla="*/ 10732529 w 11726108"/>
              <a:gd name="connsiteY159" fmla="*/ 1541184 h 5234328"/>
              <a:gd name="connsiteX160" fmla="*/ 10702754 w 11726108"/>
              <a:gd name="connsiteY160" fmla="*/ 1555309 h 5234328"/>
              <a:gd name="connsiteX161" fmla="*/ 10640713 w 11726108"/>
              <a:gd name="connsiteY161" fmla="*/ 1562373 h 5234328"/>
              <a:gd name="connsiteX162" fmla="*/ 10094784 w 11726108"/>
              <a:gd name="connsiteY162" fmla="*/ 1802519 h 5234328"/>
              <a:gd name="connsiteX163" fmla="*/ 10037709 w 11726108"/>
              <a:gd name="connsiteY163" fmla="*/ 1849606 h 5234328"/>
              <a:gd name="connsiteX164" fmla="*/ 9963261 w 11726108"/>
              <a:gd name="connsiteY164" fmla="*/ 1868442 h 5234328"/>
              <a:gd name="connsiteX165" fmla="*/ 9772188 w 11726108"/>
              <a:gd name="connsiteY165" fmla="*/ 1993221 h 5234328"/>
              <a:gd name="connsiteX166" fmla="*/ 9747369 w 11726108"/>
              <a:gd name="connsiteY166" fmla="*/ 2040312 h 5234328"/>
              <a:gd name="connsiteX167" fmla="*/ 9727520 w 11726108"/>
              <a:gd name="connsiteY167" fmla="*/ 2056790 h 5234328"/>
              <a:gd name="connsiteX168" fmla="*/ 9628258 w 11726108"/>
              <a:gd name="connsiteY168" fmla="*/ 2115648 h 5234328"/>
              <a:gd name="connsiteX169" fmla="*/ 9268436 w 11726108"/>
              <a:gd name="connsiteY169" fmla="*/ 2292229 h 5234328"/>
              <a:gd name="connsiteX170" fmla="*/ 9712628 w 11726108"/>
              <a:gd name="connsiteY170" fmla="*/ 2136837 h 5234328"/>
              <a:gd name="connsiteX171" fmla="*/ 9757296 w 11726108"/>
              <a:gd name="connsiteY171" fmla="*/ 2122712 h 5234328"/>
              <a:gd name="connsiteX172" fmla="*/ 9772188 w 11726108"/>
              <a:gd name="connsiteY172" fmla="*/ 2150967 h 5234328"/>
              <a:gd name="connsiteX173" fmla="*/ 10392565 w 11726108"/>
              <a:gd name="connsiteY173" fmla="*/ 1915528 h 5234328"/>
              <a:gd name="connsiteX174" fmla="*/ 10494303 w 11726108"/>
              <a:gd name="connsiteY174" fmla="*/ 1875502 h 5234328"/>
              <a:gd name="connsiteX175" fmla="*/ 10566270 w 11726108"/>
              <a:gd name="connsiteY175" fmla="*/ 1844899 h 5234328"/>
              <a:gd name="connsiteX176" fmla="*/ 10603492 w 11726108"/>
              <a:gd name="connsiteY176" fmla="*/ 1804873 h 5234328"/>
              <a:gd name="connsiteX177" fmla="*/ 10625826 w 11726108"/>
              <a:gd name="connsiteY177" fmla="*/ 1797808 h 5234328"/>
              <a:gd name="connsiteX178" fmla="*/ 10668008 w 11726108"/>
              <a:gd name="connsiteY178" fmla="*/ 1804873 h 5234328"/>
              <a:gd name="connsiteX179" fmla="*/ 10769751 w 11726108"/>
              <a:gd name="connsiteY179" fmla="*/ 1760140 h 5234328"/>
              <a:gd name="connsiteX180" fmla="*/ 10841718 w 11726108"/>
              <a:gd name="connsiteY180" fmla="*/ 1729532 h 5234328"/>
              <a:gd name="connsiteX181" fmla="*/ 11524131 w 11726108"/>
              <a:gd name="connsiteY181" fmla="*/ 1423464 h 5234328"/>
              <a:gd name="connsiteX182" fmla="*/ 11705282 w 11726108"/>
              <a:gd name="connsiteY182" fmla="*/ 1404628 h 5234328"/>
              <a:gd name="connsiteX183" fmla="*/ 11725135 w 11726108"/>
              <a:gd name="connsiteY183" fmla="*/ 1425818 h 5234328"/>
              <a:gd name="connsiteX184" fmla="*/ 11720170 w 11726108"/>
              <a:gd name="connsiteY184" fmla="*/ 1472908 h 5234328"/>
              <a:gd name="connsiteX185" fmla="*/ 11697836 w 11726108"/>
              <a:gd name="connsiteY185" fmla="*/ 1501158 h 5234328"/>
              <a:gd name="connsiteX186" fmla="*/ 11536538 w 11726108"/>
              <a:gd name="connsiteY186" fmla="*/ 1611813 h 5234328"/>
              <a:gd name="connsiteX187" fmla="*/ 11385167 w 11726108"/>
              <a:gd name="connsiteY187" fmla="*/ 1708343 h 5234328"/>
              <a:gd name="connsiteX188" fmla="*/ 11310724 w 11726108"/>
              <a:gd name="connsiteY188" fmla="*/ 1750722 h 5234328"/>
              <a:gd name="connsiteX189" fmla="*/ 11211462 w 11726108"/>
              <a:gd name="connsiteY189" fmla="*/ 1802519 h 5234328"/>
              <a:gd name="connsiteX190" fmla="*/ 11164314 w 11726108"/>
              <a:gd name="connsiteY190" fmla="*/ 1823709 h 5234328"/>
              <a:gd name="connsiteX191" fmla="*/ 10844198 w 11726108"/>
              <a:gd name="connsiteY191" fmla="*/ 1967325 h 5234328"/>
              <a:gd name="connsiteX192" fmla="*/ 10834272 w 11726108"/>
              <a:gd name="connsiteY192" fmla="*/ 1995575 h 5234328"/>
              <a:gd name="connsiteX193" fmla="*/ 10836752 w 11726108"/>
              <a:gd name="connsiteY193" fmla="*/ 2002639 h 5234328"/>
              <a:gd name="connsiteX194" fmla="*/ 10687861 w 11726108"/>
              <a:gd name="connsiteY194" fmla="*/ 2073273 h 5234328"/>
              <a:gd name="connsiteX195" fmla="*/ 10658086 w 11726108"/>
              <a:gd name="connsiteY195" fmla="*/ 2085044 h 5234328"/>
              <a:gd name="connsiteX196" fmla="*/ 10563790 w 11726108"/>
              <a:gd name="connsiteY196" fmla="*/ 2122712 h 5234328"/>
              <a:gd name="connsiteX197" fmla="*/ 9640665 w 11726108"/>
              <a:gd name="connsiteY197" fmla="*/ 2442910 h 5234328"/>
              <a:gd name="connsiteX198" fmla="*/ 9429734 w 11726108"/>
              <a:gd name="connsiteY198" fmla="*/ 2508832 h 5234328"/>
              <a:gd name="connsiteX199" fmla="*/ 9089770 w 11726108"/>
              <a:gd name="connsiteY199" fmla="*/ 2603004 h 5234328"/>
              <a:gd name="connsiteX200" fmla="*/ 9015327 w 11726108"/>
              <a:gd name="connsiteY200" fmla="*/ 2619487 h 5234328"/>
              <a:gd name="connsiteX201" fmla="*/ 8754767 w 11726108"/>
              <a:gd name="connsiteY201" fmla="*/ 2683056 h 5234328"/>
              <a:gd name="connsiteX202" fmla="*/ 8712580 w 11726108"/>
              <a:gd name="connsiteY202" fmla="*/ 2654802 h 5234328"/>
              <a:gd name="connsiteX203" fmla="*/ 7518974 w 11726108"/>
              <a:gd name="connsiteY203" fmla="*/ 2930262 h 5234328"/>
              <a:gd name="connsiteX204" fmla="*/ 7250972 w 11726108"/>
              <a:gd name="connsiteY204" fmla="*/ 3172766 h 5234328"/>
              <a:gd name="connsiteX205" fmla="*/ 7273306 w 11726108"/>
              <a:gd name="connsiteY205" fmla="*/ 3196309 h 5234328"/>
              <a:gd name="connsiteX206" fmla="*/ 7275787 w 11726108"/>
              <a:gd name="connsiteY206" fmla="*/ 3196309 h 5234328"/>
              <a:gd name="connsiteX207" fmla="*/ 7059894 w 11726108"/>
              <a:gd name="connsiteY207" fmla="*/ 3387011 h 5234328"/>
              <a:gd name="connsiteX208" fmla="*/ 6769559 w 11726108"/>
              <a:gd name="connsiteY208" fmla="*/ 3509438 h 5234328"/>
              <a:gd name="connsiteX209" fmla="*/ 6633076 w 11726108"/>
              <a:gd name="connsiteY209" fmla="*/ 3507084 h 5234328"/>
              <a:gd name="connsiteX210" fmla="*/ 6576001 w 11726108"/>
              <a:gd name="connsiteY210" fmla="*/ 3497666 h 5234328"/>
              <a:gd name="connsiteX211" fmla="*/ 6402296 w 11726108"/>
              <a:gd name="connsiteY211" fmla="*/ 3485895 h 5234328"/>
              <a:gd name="connsiteX212" fmla="*/ 6362589 w 11726108"/>
              <a:gd name="connsiteY212" fmla="*/ 3485895 h 5234328"/>
              <a:gd name="connsiteX213" fmla="*/ 6074734 w 11726108"/>
              <a:gd name="connsiteY213" fmla="*/ 3483541 h 5234328"/>
              <a:gd name="connsiteX214" fmla="*/ 5759585 w 11726108"/>
              <a:gd name="connsiteY214" fmla="*/ 3389365 h 5234328"/>
              <a:gd name="connsiteX215" fmla="*/ 5402248 w 11726108"/>
              <a:gd name="connsiteY215" fmla="*/ 3417619 h 5234328"/>
              <a:gd name="connsiteX216" fmla="*/ 5342692 w 11726108"/>
              <a:gd name="connsiteY216" fmla="*/ 3476477 h 5234328"/>
              <a:gd name="connsiteX217" fmla="*/ 5330285 w 11726108"/>
              <a:gd name="connsiteY217" fmla="*/ 3497666 h 5234328"/>
              <a:gd name="connsiteX218" fmla="*/ 5342692 w 11726108"/>
              <a:gd name="connsiteY218" fmla="*/ 3643640 h 5234328"/>
              <a:gd name="connsiteX219" fmla="*/ 5345174 w 11726108"/>
              <a:gd name="connsiteY219" fmla="*/ 3808446 h 5234328"/>
              <a:gd name="connsiteX220" fmla="*/ 5377433 w 11726108"/>
              <a:gd name="connsiteY220" fmla="*/ 3994441 h 5234328"/>
              <a:gd name="connsiteX221" fmla="*/ 5379914 w 11726108"/>
              <a:gd name="connsiteY221" fmla="*/ 4032109 h 5234328"/>
              <a:gd name="connsiteX222" fmla="*/ 5372468 w 11726108"/>
              <a:gd name="connsiteY222" fmla="*/ 4185143 h 5234328"/>
              <a:gd name="connsiteX223" fmla="*/ 5362546 w 11726108"/>
              <a:gd name="connsiteY223" fmla="*/ 4234587 h 5234328"/>
              <a:gd name="connsiteX224" fmla="*/ 5369987 w 11726108"/>
              <a:gd name="connsiteY224" fmla="*/ 4279320 h 5234328"/>
              <a:gd name="connsiteX225" fmla="*/ 5389841 w 11726108"/>
              <a:gd name="connsiteY225" fmla="*/ 4427647 h 5234328"/>
              <a:gd name="connsiteX226" fmla="*/ 5464284 w 11726108"/>
              <a:gd name="connsiteY226" fmla="*/ 4684271 h 5234328"/>
              <a:gd name="connsiteX227" fmla="*/ 5494064 w 11726108"/>
              <a:gd name="connsiteY227" fmla="*/ 4773736 h 5234328"/>
              <a:gd name="connsiteX228" fmla="*/ 5518878 w 11726108"/>
              <a:gd name="connsiteY228" fmla="*/ 4820827 h 5234328"/>
              <a:gd name="connsiteX229" fmla="*/ 5553619 w 11726108"/>
              <a:gd name="connsiteY229" fmla="*/ 4924417 h 5234328"/>
              <a:gd name="connsiteX230" fmla="*/ 5561065 w 11726108"/>
              <a:gd name="connsiteY230" fmla="*/ 5119830 h 5234328"/>
              <a:gd name="connsiteX231" fmla="*/ 5536251 w 11726108"/>
              <a:gd name="connsiteY231" fmla="*/ 5171628 h 5234328"/>
              <a:gd name="connsiteX232" fmla="*/ 5439470 w 11726108"/>
              <a:gd name="connsiteY232" fmla="*/ 5225779 h 5234328"/>
              <a:gd name="connsiteX233" fmla="*/ 5293060 w 11726108"/>
              <a:gd name="connsiteY233" fmla="*/ 5216360 h 5234328"/>
              <a:gd name="connsiteX234" fmla="*/ 5164022 w 11726108"/>
              <a:gd name="connsiteY234" fmla="*/ 5056262 h 5234328"/>
              <a:gd name="connsiteX235" fmla="*/ 5166507 w 11726108"/>
              <a:gd name="connsiteY235" fmla="*/ 4773736 h 5234328"/>
              <a:gd name="connsiteX236" fmla="*/ 5295540 w 11726108"/>
              <a:gd name="connsiteY236" fmla="*/ 4265195 h 5234328"/>
              <a:gd name="connsiteX237" fmla="*/ 5315393 w 11726108"/>
              <a:gd name="connsiteY237" fmla="*/ 4138057 h 5234328"/>
              <a:gd name="connsiteX238" fmla="*/ 5322839 w 11726108"/>
              <a:gd name="connsiteY238" fmla="*/ 4095678 h 5234328"/>
              <a:gd name="connsiteX239" fmla="*/ 5273206 w 11726108"/>
              <a:gd name="connsiteY239" fmla="*/ 3598907 h 5234328"/>
              <a:gd name="connsiteX240" fmla="*/ 5161542 w 11726108"/>
              <a:gd name="connsiteY240" fmla="*/ 3474123 h 5234328"/>
              <a:gd name="connsiteX241" fmla="*/ 5101986 w 11726108"/>
              <a:gd name="connsiteY241" fmla="*/ 3424684 h 5234328"/>
              <a:gd name="connsiteX242" fmla="*/ 5000243 w 11726108"/>
              <a:gd name="connsiteY242" fmla="*/ 3379951 h 5234328"/>
              <a:gd name="connsiteX243" fmla="*/ 4883613 w 11726108"/>
              <a:gd name="connsiteY243" fmla="*/ 3370533 h 5234328"/>
              <a:gd name="connsiteX244" fmla="*/ 4826538 w 11726108"/>
              <a:gd name="connsiteY244" fmla="*/ 3370533 h 5234328"/>
              <a:gd name="connsiteX245" fmla="*/ 4605685 w 11726108"/>
              <a:gd name="connsiteY245" fmla="*/ 3372886 h 5234328"/>
              <a:gd name="connsiteX246" fmla="*/ 4451829 w 11726108"/>
              <a:gd name="connsiteY246" fmla="*/ 3410554 h 5234328"/>
              <a:gd name="connsiteX247" fmla="*/ 4154048 w 11726108"/>
              <a:gd name="connsiteY247" fmla="*/ 3415266 h 5234328"/>
              <a:gd name="connsiteX248" fmla="*/ 3958008 w 11726108"/>
              <a:gd name="connsiteY248" fmla="*/ 3415266 h 5234328"/>
              <a:gd name="connsiteX249" fmla="*/ 3580819 w 11726108"/>
              <a:gd name="connsiteY249" fmla="*/ 3346985 h 5234328"/>
              <a:gd name="connsiteX250" fmla="*/ 3493969 w 11726108"/>
              <a:gd name="connsiteY250" fmla="*/ 3264585 h 5234328"/>
              <a:gd name="connsiteX251" fmla="*/ 3407114 w 11726108"/>
              <a:gd name="connsiteY251" fmla="*/ 3189245 h 5234328"/>
              <a:gd name="connsiteX252" fmla="*/ 3305371 w 11726108"/>
              <a:gd name="connsiteY252" fmla="*/ 3085654 h 5234328"/>
              <a:gd name="connsiteX253" fmla="*/ 3280557 w 11726108"/>
              <a:gd name="connsiteY253" fmla="*/ 3036210 h 5234328"/>
              <a:gd name="connsiteX254" fmla="*/ 3181299 w 11726108"/>
              <a:gd name="connsiteY254" fmla="*/ 3036210 h 5234328"/>
              <a:gd name="connsiteX255" fmla="*/ 3134146 w 11726108"/>
              <a:gd name="connsiteY255" fmla="*/ 3080943 h 5234328"/>
              <a:gd name="connsiteX256" fmla="*/ 3005109 w 11726108"/>
              <a:gd name="connsiteY256" fmla="*/ 3540045 h 5234328"/>
              <a:gd name="connsiteX257" fmla="*/ 3037369 w 11726108"/>
              <a:gd name="connsiteY257" fmla="*/ 3693080 h 5234328"/>
              <a:gd name="connsiteX258" fmla="*/ 3037369 w 11726108"/>
              <a:gd name="connsiteY258" fmla="*/ 3808446 h 5234328"/>
              <a:gd name="connsiteX259" fmla="*/ 2791697 w 11726108"/>
              <a:gd name="connsiteY259" fmla="*/ 3803734 h 5234328"/>
              <a:gd name="connsiteX260" fmla="*/ 2786736 w 11726108"/>
              <a:gd name="connsiteY260" fmla="*/ 3587136 h 5234328"/>
              <a:gd name="connsiteX261" fmla="*/ 2858703 w 11726108"/>
              <a:gd name="connsiteY261" fmla="*/ 3481188 h 5234328"/>
              <a:gd name="connsiteX262" fmla="*/ 2962922 w 11726108"/>
              <a:gd name="connsiteY262" fmla="*/ 3316382 h 5234328"/>
              <a:gd name="connsiteX263" fmla="*/ 3007594 w 11726108"/>
              <a:gd name="connsiteY263" fmla="*/ 3175120 h 5234328"/>
              <a:gd name="connsiteX264" fmla="*/ 3007594 w 11726108"/>
              <a:gd name="connsiteY264" fmla="*/ 3005603 h 5234328"/>
              <a:gd name="connsiteX265" fmla="*/ 2747034 w 11726108"/>
              <a:gd name="connsiteY265" fmla="*/ 2963224 h 5234328"/>
              <a:gd name="connsiteX266" fmla="*/ 2632885 w 11726108"/>
              <a:gd name="connsiteY266" fmla="*/ 2984413 h 5234328"/>
              <a:gd name="connsiteX267" fmla="*/ 2508808 w 11726108"/>
              <a:gd name="connsiteY267" fmla="*/ 2982060 h 5234328"/>
              <a:gd name="connsiteX268" fmla="*/ 2086950 w 11726108"/>
              <a:gd name="connsiteY268" fmla="*/ 2890241 h 5234328"/>
              <a:gd name="connsiteX269" fmla="*/ 1888431 w 11726108"/>
              <a:gd name="connsiteY269" fmla="*/ 2890241 h 5234328"/>
              <a:gd name="connsiteX270" fmla="*/ 1697353 w 11726108"/>
              <a:gd name="connsiteY270" fmla="*/ 2673638 h 5234328"/>
              <a:gd name="connsiteX271" fmla="*/ 1640283 w 11726108"/>
              <a:gd name="connsiteY271" fmla="*/ 2586526 h 5234328"/>
              <a:gd name="connsiteX272" fmla="*/ 1198572 w 11726108"/>
              <a:gd name="connsiteY272" fmla="*/ 2464095 h 5234328"/>
              <a:gd name="connsiteX273" fmla="*/ 1178718 w 11726108"/>
              <a:gd name="connsiteY273" fmla="*/ 2457035 h 5234328"/>
              <a:gd name="connsiteX274" fmla="*/ 1044720 w 11726108"/>
              <a:gd name="connsiteY274" fmla="*/ 2442910 h 5234328"/>
              <a:gd name="connsiteX275" fmla="*/ 650157 w 11726108"/>
              <a:gd name="connsiteY275" fmla="*/ 2325190 h 5234328"/>
              <a:gd name="connsiteX276" fmla="*/ 550900 w 11726108"/>
              <a:gd name="connsiteY276" fmla="*/ 2247497 h 5234328"/>
              <a:gd name="connsiteX277" fmla="*/ 359817 w 11726108"/>
              <a:gd name="connsiteY277" fmla="*/ 2134484 h 5234328"/>
              <a:gd name="connsiteX278" fmla="*/ 300266 w 11726108"/>
              <a:gd name="connsiteY278" fmla="*/ 2089751 h 5234328"/>
              <a:gd name="connsiteX279" fmla="*/ 134003 w 11726108"/>
              <a:gd name="connsiteY279" fmla="*/ 1946135 h 5234328"/>
              <a:gd name="connsiteX280" fmla="*/ 54594 w 11726108"/>
              <a:gd name="connsiteY280" fmla="*/ 1847252 h 5234328"/>
              <a:gd name="connsiteX281" fmla="*/ 2485 w 11726108"/>
              <a:gd name="connsiteY281" fmla="*/ 1736597 h 5234328"/>
              <a:gd name="connsiteX282" fmla="*/ 0 w 11726108"/>
              <a:gd name="connsiteY282" fmla="*/ 1595335 h 5234328"/>
              <a:gd name="connsiteX283" fmla="*/ 205965 w 11726108"/>
              <a:gd name="connsiteY283" fmla="*/ 1510576 h 5234328"/>
              <a:gd name="connsiteX284" fmla="*/ 332522 w 11726108"/>
              <a:gd name="connsiteY284" fmla="*/ 1543537 h 5234328"/>
              <a:gd name="connsiteX285" fmla="*/ 270486 w 11726108"/>
              <a:gd name="connsiteY285" fmla="*/ 1475262 h 5234328"/>
              <a:gd name="connsiteX286" fmla="*/ 213412 w 11726108"/>
              <a:gd name="connsiteY286" fmla="*/ 1366960 h 5234328"/>
              <a:gd name="connsiteX287" fmla="*/ 220858 w 11726108"/>
              <a:gd name="connsiteY287" fmla="*/ 1251594 h 5234328"/>
              <a:gd name="connsiteX288" fmla="*/ 409450 w 11726108"/>
              <a:gd name="connsiteY288" fmla="*/ 1178607 h 5234328"/>
              <a:gd name="connsiteX289" fmla="*/ 411936 w 11726108"/>
              <a:gd name="connsiteY289" fmla="*/ 1178607 h 5234328"/>
              <a:gd name="connsiteX290" fmla="*/ 414416 w 11726108"/>
              <a:gd name="connsiteY290" fmla="*/ 1178607 h 5234328"/>
              <a:gd name="connsiteX291" fmla="*/ 513674 w 11726108"/>
              <a:gd name="connsiteY291" fmla="*/ 1249240 h 5234328"/>
              <a:gd name="connsiteX292" fmla="*/ 781675 w 11726108"/>
              <a:gd name="connsiteY292" fmla="*/ 1416400 h 5234328"/>
              <a:gd name="connsiteX293" fmla="*/ 960346 w 11726108"/>
              <a:gd name="connsiteY293" fmla="*/ 1512930 h 5234328"/>
              <a:gd name="connsiteX294" fmla="*/ 1007494 w 11726108"/>
              <a:gd name="connsiteY294" fmla="*/ 1571792 h 5234328"/>
              <a:gd name="connsiteX295" fmla="*/ 684898 w 11726108"/>
              <a:gd name="connsiteY295" fmla="*/ 1505865 h 5234328"/>
              <a:gd name="connsiteX296" fmla="*/ 1186165 w 11726108"/>
              <a:gd name="connsiteY296" fmla="*/ 1738951 h 5234328"/>
              <a:gd name="connsiteX297" fmla="*/ 1057127 w 11726108"/>
              <a:gd name="connsiteY297" fmla="*/ 1576498 h 5234328"/>
              <a:gd name="connsiteX298" fmla="*/ 985160 w 11726108"/>
              <a:gd name="connsiteY298" fmla="*/ 1482322 h 5234328"/>
              <a:gd name="connsiteX299" fmla="*/ 808974 w 11726108"/>
              <a:gd name="connsiteY299" fmla="*/ 1390503 h 5234328"/>
              <a:gd name="connsiteX300" fmla="*/ 516154 w 11726108"/>
              <a:gd name="connsiteY300" fmla="*/ 1188025 h 5234328"/>
              <a:gd name="connsiteX301" fmla="*/ 411936 w 11726108"/>
              <a:gd name="connsiteY301" fmla="*/ 1176254 h 5234328"/>
              <a:gd name="connsiteX302" fmla="*/ 387117 w 11726108"/>
              <a:gd name="connsiteY302" fmla="*/ 1131521 h 5234328"/>
              <a:gd name="connsiteX303" fmla="*/ 367263 w 11726108"/>
              <a:gd name="connsiteY303" fmla="*/ 1013801 h 5234328"/>
              <a:gd name="connsiteX304" fmla="*/ 918158 w 11726108"/>
              <a:gd name="connsiteY304" fmla="*/ 990258 h 5234328"/>
              <a:gd name="connsiteX305" fmla="*/ 1017420 w 11726108"/>
              <a:gd name="connsiteY305" fmla="*/ 1027931 h 5234328"/>
              <a:gd name="connsiteX306" fmla="*/ 1019901 w 11726108"/>
              <a:gd name="connsiteY306" fmla="*/ 950233 h 5234328"/>
              <a:gd name="connsiteX307" fmla="*/ 1064569 w 11726108"/>
              <a:gd name="connsiteY307" fmla="*/ 898440 h 5234328"/>
              <a:gd name="connsiteX308" fmla="*/ 1235793 w 11726108"/>
              <a:gd name="connsiteY308" fmla="*/ 717151 h 5234328"/>
              <a:gd name="connsiteX309" fmla="*/ 1245720 w 11726108"/>
              <a:gd name="connsiteY309" fmla="*/ 655936 h 5234328"/>
              <a:gd name="connsiteX310" fmla="*/ 1255647 w 11726108"/>
              <a:gd name="connsiteY310" fmla="*/ 592372 h 5234328"/>
              <a:gd name="connsiteX311" fmla="*/ 1521167 w 11726108"/>
              <a:gd name="connsiteY311" fmla="*/ 394600 h 5234328"/>
              <a:gd name="connsiteX312" fmla="*/ 1962879 w 11726108"/>
              <a:gd name="connsiteY312" fmla="*/ 272174 h 5234328"/>
              <a:gd name="connsiteX313" fmla="*/ 2570849 w 11726108"/>
              <a:gd name="connsiteY313" fmla="*/ 274527 h 5234328"/>
              <a:gd name="connsiteX314" fmla="*/ 2714391 w 11726108"/>
              <a:gd name="connsiteY314" fmla="*/ 505 h 523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</a:cxnLst>
            <a:rect l="l" t="t" r="r" b="b"/>
            <a:pathLst>
              <a:path w="11726108" h="5234328">
                <a:moveTo>
                  <a:pt x="8823938" y="2707770"/>
                </a:moveTo>
                <a:cubicBezTo>
                  <a:pt x="8840379" y="2707770"/>
                  <a:pt x="8857749" y="2711301"/>
                  <a:pt x="8876360" y="2727782"/>
                </a:cubicBezTo>
                <a:cubicBezTo>
                  <a:pt x="8682802" y="2819605"/>
                  <a:pt x="8479317" y="2873755"/>
                  <a:pt x="8278317" y="2939678"/>
                </a:cubicBezTo>
                <a:cubicBezTo>
                  <a:pt x="8179055" y="2965574"/>
                  <a:pt x="8087239" y="3012660"/>
                  <a:pt x="7983016" y="3019725"/>
                </a:cubicBezTo>
                <a:cubicBezTo>
                  <a:pt x="7973089" y="3029143"/>
                  <a:pt x="7965643" y="3036207"/>
                  <a:pt x="7955721" y="3045621"/>
                </a:cubicBezTo>
                <a:cubicBezTo>
                  <a:pt x="7916014" y="3062104"/>
                  <a:pt x="7878793" y="3092711"/>
                  <a:pt x="7831644" y="3069168"/>
                </a:cubicBezTo>
                <a:cubicBezTo>
                  <a:pt x="7650493" y="3102129"/>
                  <a:pt x="7479269" y="3186883"/>
                  <a:pt x="7290676" y="3179823"/>
                </a:cubicBezTo>
                <a:cubicBezTo>
                  <a:pt x="7290676" y="3158633"/>
                  <a:pt x="7293156" y="3137444"/>
                  <a:pt x="7317971" y="3132737"/>
                </a:cubicBezTo>
                <a:cubicBezTo>
                  <a:pt x="7541305" y="3090358"/>
                  <a:pt x="7754716" y="3015018"/>
                  <a:pt x="7980535" y="2986763"/>
                </a:cubicBezTo>
                <a:cubicBezTo>
                  <a:pt x="8054983" y="2930259"/>
                  <a:pt x="8146794" y="2925553"/>
                  <a:pt x="8231168" y="2899652"/>
                </a:cubicBezTo>
                <a:cubicBezTo>
                  <a:pt x="8412315" y="2833730"/>
                  <a:pt x="8603393" y="2791350"/>
                  <a:pt x="8777098" y="2708950"/>
                </a:cubicBezTo>
                <a:cubicBezTo>
                  <a:pt x="8791988" y="2711303"/>
                  <a:pt x="8807498" y="2707771"/>
                  <a:pt x="8823938" y="2707770"/>
                </a:cubicBezTo>
                <a:close/>
                <a:moveTo>
                  <a:pt x="8360204" y="2555918"/>
                </a:moveTo>
                <a:cubicBezTo>
                  <a:pt x="8109576" y="2612422"/>
                  <a:pt x="7853977" y="2640677"/>
                  <a:pt x="7615755" y="2739560"/>
                </a:cubicBezTo>
                <a:cubicBezTo>
                  <a:pt x="7863903" y="2673638"/>
                  <a:pt x="8112056" y="2617129"/>
                  <a:pt x="8360204" y="2555918"/>
                </a:cubicBezTo>
                <a:close/>
                <a:moveTo>
                  <a:pt x="9196478" y="2308708"/>
                </a:moveTo>
                <a:cubicBezTo>
                  <a:pt x="9084809" y="2348733"/>
                  <a:pt x="8970655" y="2388759"/>
                  <a:pt x="8854029" y="2421720"/>
                </a:cubicBezTo>
                <a:cubicBezTo>
                  <a:pt x="8754767" y="2459388"/>
                  <a:pt x="8650544" y="2478225"/>
                  <a:pt x="8546321" y="2506474"/>
                </a:cubicBezTo>
                <a:cubicBezTo>
                  <a:pt x="8541356" y="2508832"/>
                  <a:pt x="8533914" y="2508832"/>
                  <a:pt x="8528948" y="2511186"/>
                </a:cubicBezTo>
                <a:cubicBezTo>
                  <a:pt x="8543841" y="2508832"/>
                  <a:pt x="8556248" y="2506474"/>
                  <a:pt x="8571136" y="2501768"/>
                </a:cubicBezTo>
                <a:cubicBezTo>
                  <a:pt x="8675358" y="2478225"/>
                  <a:pt x="8777101" y="2454681"/>
                  <a:pt x="8876363" y="2417009"/>
                </a:cubicBezTo>
                <a:cubicBezTo>
                  <a:pt x="8985547" y="2384048"/>
                  <a:pt x="9092251" y="2351087"/>
                  <a:pt x="9196478" y="2308708"/>
                </a:cubicBezTo>
                <a:close/>
                <a:moveTo>
                  <a:pt x="1317682" y="2141549"/>
                </a:moveTo>
                <a:cubicBezTo>
                  <a:pt x="1297829" y="2193346"/>
                  <a:pt x="1335055" y="2219242"/>
                  <a:pt x="1362350" y="2228660"/>
                </a:cubicBezTo>
                <a:cubicBezTo>
                  <a:pt x="1640283" y="2320479"/>
                  <a:pt x="1920691" y="2409944"/>
                  <a:pt x="2198620" y="2499414"/>
                </a:cubicBezTo>
                <a:cubicBezTo>
                  <a:pt x="1928133" y="2329897"/>
                  <a:pt x="1605537" y="2280458"/>
                  <a:pt x="1317682" y="2141549"/>
                </a:cubicBezTo>
                <a:close/>
                <a:moveTo>
                  <a:pt x="1564283" y="1756609"/>
                </a:moveTo>
                <a:cubicBezTo>
                  <a:pt x="1532955" y="1759553"/>
                  <a:pt x="1497594" y="1767205"/>
                  <a:pt x="1454166" y="1767205"/>
                </a:cubicBezTo>
                <a:cubicBezTo>
                  <a:pt x="1630356" y="1847252"/>
                  <a:pt x="1781727" y="1913174"/>
                  <a:pt x="1945506" y="1957907"/>
                </a:cubicBezTo>
                <a:cubicBezTo>
                  <a:pt x="1990173" y="1981450"/>
                  <a:pt x="2032356" y="2012057"/>
                  <a:pt x="2091916" y="1995575"/>
                </a:cubicBezTo>
                <a:cubicBezTo>
                  <a:pt x="2062136" y="1955553"/>
                  <a:pt x="2017468" y="1950842"/>
                  <a:pt x="1975286" y="1936717"/>
                </a:cubicBezTo>
                <a:cubicBezTo>
                  <a:pt x="1866097" y="1884920"/>
                  <a:pt x="1749462" y="1842541"/>
                  <a:pt x="1650205" y="1774265"/>
                </a:cubicBezTo>
                <a:cubicBezTo>
                  <a:pt x="1622908" y="1755431"/>
                  <a:pt x="1595612" y="1753666"/>
                  <a:pt x="1564283" y="1756609"/>
                </a:cubicBezTo>
                <a:close/>
                <a:moveTo>
                  <a:pt x="9948374" y="1451718"/>
                </a:moveTo>
                <a:cubicBezTo>
                  <a:pt x="9938447" y="1454072"/>
                  <a:pt x="9928520" y="1458779"/>
                  <a:pt x="9916113" y="1461132"/>
                </a:cubicBezTo>
                <a:cubicBezTo>
                  <a:pt x="9809409" y="1498805"/>
                  <a:pt x="9700221" y="1536473"/>
                  <a:pt x="9593517" y="1574145"/>
                </a:cubicBezTo>
                <a:cubicBezTo>
                  <a:pt x="9586071" y="1564727"/>
                  <a:pt x="9583590" y="1555309"/>
                  <a:pt x="9583590" y="1543537"/>
                </a:cubicBezTo>
                <a:cubicBezTo>
                  <a:pt x="9566222" y="1552955"/>
                  <a:pt x="9546369" y="1562373"/>
                  <a:pt x="9528996" y="1569434"/>
                </a:cubicBezTo>
                <a:cubicBezTo>
                  <a:pt x="9484333" y="1585917"/>
                  <a:pt x="9434700" y="1595335"/>
                  <a:pt x="9417327" y="1644774"/>
                </a:cubicBezTo>
                <a:cubicBezTo>
                  <a:pt x="9278363" y="1743657"/>
                  <a:pt x="9082324" y="1715408"/>
                  <a:pt x="8948326" y="1826062"/>
                </a:cubicBezTo>
                <a:cubicBezTo>
                  <a:pt x="9278363" y="1717761"/>
                  <a:pt x="9613370" y="1623584"/>
                  <a:pt x="9921074" y="1463490"/>
                </a:cubicBezTo>
                <a:cubicBezTo>
                  <a:pt x="9931001" y="1458779"/>
                  <a:pt x="9940927" y="1456425"/>
                  <a:pt x="9948374" y="1451718"/>
                </a:cubicBezTo>
                <a:close/>
                <a:moveTo>
                  <a:pt x="10566270" y="1070310"/>
                </a:moveTo>
                <a:cubicBezTo>
                  <a:pt x="10474454" y="1093853"/>
                  <a:pt x="10392565" y="1136232"/>
                  <a:pt x="10310671" y="1183318"/>
                </a:cubicBezTo>
                <a:cubicBezTo>
                  <a:pt x="10119598" y="1293973"/>
                  <a:pt x="9928520" y="1404628"/>
                  <a:pt x="9720074" y="1487033"/>
                </a:cubicBezTo>
                <a:cubicBezTo>
                  <a:pt x="9876411" y="1425818"/>
                  <a:pt x="10032743" y="1362249"/>
                  <a:pt x="10189080" y="1301038"/>
                </a:cubicBezTo>
                <a:cubicBezTo>
                  <a:pt x="10189080" y="1296327"/>
                  <a:pt x="10189080" y="1291620"/>
                  <a:pt x="10186600" y="1286909"/>
                </a:cubicBezTo>
                <a:cubicBezTo>
                  <a:pt x="10218855" y="1246887"/>
                  <a:pt x="10261042" y="1228051"/>
                  <a:pt x="10313156" y="1230404"/>
                </a:cubicBezTo>
                <a:cubicBezTo>
                  <a:pt x="10315637" y="1230404"/>
                  <a:pt x="10318117" y="1232758"/>
                  <a:pt x="10323083" y="1232758"/>
                </a:cubicBezTo>
                <a:cubicBezTo>
                  <a:pt x="10380153" y="1148004"/>
                  <a:pt x="10486862" y="1126814"/>
                  <a:pt x="10566270" y="1070310"/>
                </a:cubicBezTo>
                <a:close/>
                <a:moveTo>
                  <a:pt x="2714391" y="505"/>
                </a:moveTo>
                <a:cubicBezTo>
                  <a:pt x="2738891" y="-419"/>
                  <a:pt x="2766265" y="-51"/>
                  <a:pt x="2796663" y="1420"/>
                </a:cubicBezTo>
                <a:cubicBezTo>
                  <a:pt x="3104371" y="15550"/>
                  <a:pt x="3392226" y="121493"/>
                  <a:pt x="3687527" y="192127"/>
                </a:cubicBezTo>
                <a:cubicBezTo>
                  <a:pt x="3848824" y="232153"/>
                  <a:pt x="4010123" y="286303"/>
                  <a:pt x="4181342" y="288657"/>
                </a:cubicBezTo>
                <a:cubicBezTo>
                  <a:pt x="4230975" y="309846"/>
                  <a:pt x="4290531" y="281592"/>
                  <a:pt x="4340159" y="307489"/>
                </a:cubicBezTo>
                <a:cubicBezTo>
                  <a:pt x="4414607" y="316907"/>
                  <a:pt x="4489050" y="319264"/>
                  <a:pt x="4563499" y="305135"/>
                </a:cubicBezTo>
                <a:cubicBezTo>
                  <a:pt x="4603201" y="281592"/>
                  <a:pt x="4652829" y="307489"/>
                  <a:pt x="4692535" y="286303"/>
                </a:cubicBezTo>
                <a:cubicBezTo>
                  <a:pt x="4786833" y="295717"/>
                  <a:pt x="4866240" y="248631"/>
                  <a:pt x="4955576" y="234506"/>
                </a:cubicBezTo>
                <a:cubicBezTo>
                  <a:pt x="5097020" y="208605"/>
                  <a:pt x="5218616" y="229795"/>
                  <a:pt x="5335246" y="307489"/>
                </a:cubicBezTo>
                <a:cubicBezTo>
                  <a:pt x="5352620" y="309846"/>
                  <a:pt x="5369987" y="321618"/>
                  <a:pt x="5387360" y="328678"/>
                </a:cubicBezTo>
                <a:cubicBezTo>
                  <a:pt x="5409689" y="352226"/>
                  <a:pt x="5432023" y="375769"/>
                  <a:pt x="5456842" y="396958"/>
                </a:cubicBezTo>
                <a:cubicBezTo>
                  <a:pt x="5464284" y="413437"/>
                  <a:pt x="5479176" y="427561"/>
                  <a:pt x="5481656" y="441691"/>
                </a:cubicBezTo>
                <a:cubicBezTo>
                  <a:pt x="5650401" y="575889"/>
                  <a:pt x="5811698" y="566471"/>
                  <a:pt x="6017659" y="484070"/>
                </a:cubicBezTo>
                <a:cubicBezTo>
                  <a:pt x="6191364" y="413437"/>
                  <a:pt x="6394849" y="302782"/>
                  <a:pt x="6603300" y="422855"/>
                </a:cubicBezTo>
                <a:cubicBezTo>
                  <a:pt x="6613222" y="427561"/>
                  <a:pt x="6625629" y="432273"/>
                  <a:pt x="6635556" y="432273"/>
                </a:cubicBezTo>
                <a:cubicBezTo>
                  <a:pt x="6695111" y="498195"/>
                  <a:pt x="6754671" y="559410"/>
                  <a:pt x="6829114" y="611203"/>
                </a:cubicBezTo>
                <a:cubicBezTo>
                  <a:pt x="6856414" y="622975"/>
                  <a:pt x="6876267" y="639458"/>
                  <a:pt x="6891155" y="663001"/>
                </a:cubicBezTo>
                <a:cubicBezTo>
                  <a:pt x="6978005" y="743048"/>
                  <a:pt x="7082228" y="785427"/>
                  <a:pt x="7203824" y="778367"/>
                </a:cubicBezTo>
                <a:cubicBezTo>
                  <a:pt x="7310528" y="792492"/>
                  <a:pt x="7417231" y="792492"/>
                  <a:pt x="7521459" y="778367"/>
                </a:cubicBezTo>
                <a:cubicBezTo>
                  <a:pt x="7561161" y="787785"/>
                  <a:pt x="7598382" y="783074"/>
                  <a:pt x="7635609" y="773656"/>
                </a:cubicBezTo>
                <a:cubicBezTo>
                  <a:pt x="7677791" y="754824"/>
                  <a:pt x="7724939" y="776009"/>
                  <a:pt x="7767126" y="754824"/>
                </a:cubicBezTo>
                <a:cubicBezTo>
                  <a:pt x="7789460" y="752466"/>
                  <a:pt x="7811794" y="752466"/>
                  <a:pt x="7834128" y="750113"/>
                </a:cubicBezTo>
                <a:cubicBezTo>
                  <a:pt x="7861423" y="745406"/>
                  <a:pt x="7888718" y="738341"/>
                  <a:pt x="7916017" y="731276"/>
                </a:cubicBezTo>
                <a:cubicBezTo>
                  <a:pt x="7940832" y="745406"/>
                  <a:pt x="7965646" y="738341"/>
                  <a:pt x="7992945" y="731276"/>
                </a:cubicBezTo>
                <a:cubicBezTo>
                  <a:pt x="8047535" y="745406"/>
                  <a:pt x="8102130" y="733634"/>
                  <a:pt x="8156724" y="728923"/>
                </a:cubicBezTo>
                <a:cubicBezTo>
                  <a:pt x="8179058" y="670065"/>
                  <a:pt x="8216279" y="731276"/>
                  <a:pt x="8243579" y="717151"/>
                </a:cubicBezTo>
                <a:cubicBezTo>
                  <a:pt x="8300649" y="714798"/>
                  <a:pt x="8357724" y="724216"/>
                  <a:pt x="8414803" y="707733"/>
                </a:cubicBezTo>
                <a:cubicBezTo>
                  <a:pt x="8427210" y="707733"/>
                  <a:pt x="8439618" y="707733"/>
                  <a:pt x="8454505" y="707733"/>
                </a:cubicBezTo>
                <a:cubicBezTo>
                  <a:pt x="8461947" y="700673"/>
                  <a:pt x="8464432" y="695962"/>
                  <a:pt x="8461947" y="688901"/>
                </a:cubicBezTo>
                <a:cubicBezTo>
                  <a:pt x="8461947" y="681837"/>
                  <a:pt x="8459466" y="679483"/>
                  <a:pt x="8456986" y="679483"/>
                </a:cubicBezTo>
                <a:cubicBezTo>
                  <a:pt x="8454505" y="679483"/>
                  <a:pt x="8449540" y="677126"/>
                  <a:pt x="8447059" y="677126"/>
                </a:cubicBezTo>
                <a:cubicBezTo>
                  <a:pt x="8452025" y="677126"/>
                  <a:pt x="8459466" y="674772"/>
                  <a:pt x="8464432" y="674772"/>
                </a:cubicBezTo>
                <a:cubicBezTo>
                  <a:pt x="8466912" y="674772"/>
                  <a:pt x="8466912" y="674772"/>
                  <a:pt x="8469393" y="674772"/>
                </a:cubicBezTo>
                <a:cubicBezTo>
                  <a:pt x="8471874" y="674772"/>
                  <a:pt x="8474354" y="674772"/>
                  <a:pt x="8476839" y="672419"/>
                </a:cubicBezTo>
                <a:cubicBezTo>
                  <a:pt x="8486761" y="672419"/>
                  <a:pt x="8499168" y="672419"/>
                  <a:pt x="8509095" y="670065"/>
                </a:cubicBezTo>
                <a:cubicBezTo>
                  <a:pt x="8543841" y="672419"/>
                  <a:pt x="8576101" y="686544"/>
                  <a:pt x="8610838" y="691255"/>
                </a:cubicBezTo>
                <a:cubicBezTo>
                  <a:pt x="8789508" y="695962"/>
                  <a:pt x="8968174" y="679483"/>
                  <a:pt x="9144364" y="700673"/>
                </a:cubicBezTo>
                <a:cubicBezTo>
                  <a:pt x="9166698" y="717151"/>
                  <a:pt x="9201440" y="693608"/>
                  <a:pt x="9216327" y="721863"/>
                </a:cubicBezTo>
                <a:cubicBezTo>
                  <a:pt x="9218808" y="724216"/>
                  <a:pt x="9186552" y="743048"/>
                  <a:pt x="9171660" y="752466"/>
                </a:cubicBezTo>
                <a:cubicBezTo>
                  <a:pt x="8476839" y="999677"/>
                  <a:pt x="7727420" y="999677"/>
                  <a:pt x="7015231" y="1169193"/>
                </a:cubicBezTo>
                <a:cubicBezTo>
                  <a:pt x="7049972" y="1251594"/>
                  <a:pt x="7104562" y="1270430"/>
                  <a:pt x="7183971" y="1265719"/>
                </a:cubicBezTo>
                <a:cubicBezTo>
                  <a:pt x="7273306" y="1258659"/>
                  <a:pt x="7365122" y="1263366"/>
                  <a:pt x="7456938" y="1268077"/>
                </a:cubicBezTo>
                <a:cubicBezTo>
                  <a:pt x="7752234" y="1286909"/>
                  <a:pt x="7995426" y="1140939"/>
                  <a:pt x="8251020" y="1037349"/>
                </a:cubicBezTo>
                <a:cubicBezTo>
                  <a:pt x="8325463" y="1006741"/>
                  <a:pt x="8394950" y="976133"/>
                  <a:pt x="8474354" y="1016159"/>
                </a:cubicBezTo>
                <a:cubicBezTo>
                  <a:pt x="8499168" y="1030284"/>
                  <a:pt x="8521502" y="1020866"/>
                  <a:pt x="8546321" y="1013801"/>
                </a:cubicBezTo>
                <a:cubicBezTo>
                  <a:pt x="8801916" y="952590"/>
                  <a:pt x="9057510" y="889022"/>
                  <a:pt x="9305662" y="799556"/>
                </a:cubicBezTo>
                <a:cubicBezTo>
                  <a:pt x="9454553" y="780720"/>
                  <a:pt x="9595998" y="735988"/>
                  <a:pt x="9732481" y="684190"/>
                </a:cubicBezTo>
                <a:cubicBezTo>
                  <a:pt x="9792037" y="663001"/>
                  <a:pt x="9836704" y="663001"/>
                  <a:pt x="9891299" y="679483"/>
                </a:cubicBezTo>
                <a:cubicBezTo>
                  <a:pt x="9898740" y="677126"/>
                  <a:pt x="9906186" y="674772"/>
                  <a:pt x="9916113" y="674772"/>
                </a:cubicBezTo>
                <a:cubicBezTo>
                  <a:pt x="9923559" y="684190"/>
                  <a:pt x="9923559" y="695962"/>
                  <a:pt x="9918594" y="707733"/>
                </a:cubicBezTo>
                <a:cubicBezTo>
                  <a:pt x="9861519" y="754824"/>
                  <a:pt x="9792037" y="783074"/>
                  <a:pt x="9725035" y="808974"/>
                </a:cubicBezTo>
                <a:cubicBezTo>
                  <a:pt x="9447107" y="917272"/>
                  <a:pt x="9159252" y="1002030"/>
                  <a:pt x="8868917" y="1082081"/>
                </a:cubicBezTo>
                <a:cubicBezTo>
                  <a:pt x="8861471" y="1082081"/>
                  <a:pt x="8856510" y="1084435"/>
                  <a:pt x="8849064" y="1086788"/>
                </a:cubicBezTo>
                <a:cubicBezTo>
                  <a:pt x="8858990" y="1086788"/>
                  <a:pt x="8868917" y="1084435"/>
                  <a:pt x="8876363" y="1082081"/>
                </a:cubicBezTo>
                <a:cubicBezTo>
                  <a:pt x="9263475" y="992612"/>
                  <a:pt x="9650592" y="910211"/>
                  <a:pt x="10015375" y="750113"/>
                </a:cubicBezTo>
                <a:cubicBezTo>
                  <a:pt x="10040189" y="752466"/>
                  <a:pt x="10069965" y="743048"/>
                  <a:pt x="10087338" y="768949"/>
                </a:cubicBezTo>
                <a:cubicBezTo>
                  <a:pt x="9978149" y="813681"/>
                  <a:pt x="9868965" y="860767"/>
                  <a:pt x="9757296" y="900793"/>
                </a:cubicBezTo>
                <a:cubicBezTo>
                  <a:pt x="9375144" y="1034991"/>
                  <a:pt x="8970655" y="1103267"/>
                  <a:pt x="8581062" y="1209215"/>
                </a:cubicBezTo>
                <a:cubicBezTo>
                  <a:pt x="8511576" y="1230404"/>
                  <a:pt x="8444579" y="1253947"/>
                  <a:pt x="8375097" y="1275137"/>
                </a:cubicBezTo>
                <a:cubicBezTo>
                  <a:pt x="8605876" y="1286909"/>
                  <a:pt x="8836656" y="1324581"/>
                  <a:pt x="9062475" y="1237469"/>
                </a:cubicBezTo>
                <a:cubicBezTo>
                  <a:pt x="9417327" y="1098560"/>
                  <a:pt x="9774668" y="971422"/>
                  <a:pt x="10119598" y="808974"/>
                </a:cubicBezTo>
                <a:cubicBezTo>
                  <a:pt x="10127040" y="808974"/>
                  <a:pt x="10134486" y="806617"/>
                  <a:pt x="10141932" y="799556"/>
                </a:cubicBezTo>
                <a:cubicBezTo>
                  <a:pt x="10226302" y="787785"/>
                  <a:pt x="10293303" y="740694"/>
                  <a:pt x="10365266" y="703026"/>
                </a:cubicBezTo>
                <a:cubicBezTo>
                  <a:pt x="10387599" y="681837"/>
                  <a:pt x="10407453" y="658294"/>
                  <a:pt x="10429787" y="641811"/>
                </a:cubicBezTo>
                <a:cubicBezTo>
                  <a:pt x="10454601" y="630039"/>
                  <a:pt x="10479415" y="620621"/>
                  <a:pt x="10506710" y="615915"/>
                </a:cubicBezTo>
                <a:cubicBezTo>
                  <a:pt x="10524083" y="615915"/>
                  <a:pt x="10543936" y="620621"/>
                  <a:pt x="10563790" y="632393"/>
                </a:cubicBezTo>
                <a:cubicBezTo>
                  <a:pt x="10613418" y="679483"/>
                  <a:pt x="10538971" y="693608"/>
                  <a:pt x="10536490" y="728923"/>
                </a:cubicBezTo>
                <a:cubicBezTo>
                  <a:pt x="10536490" y="738341"/>
                  <a:pt x="10534010" y="747759"/>
                  <a:pt x="10534010" y="754824"/>
                </a:cubicBezTo>
                <a:cubicBezTo>
                  <a:pt x="10516637" y="766595"/>
                  <a:pt x="10499269" y="776009"/>
                  <a:pt x="10479415" y="783074"/>
                </a:cubicBezTo>
                <a:cubicBezTo>
                  <a:pt x="10305710" y="889022"/>
                  <a:pt x="10139447" y="1004383"/>
                  <a:pt x="9955820" y="1098560"/>
                </a:cubicBezTo>
                <a:cubicBezTo>
                  <a:pt x="9923559" y="1117396"/>
                  <a:pt x="9891299" y="1136232"/>
                  <a:pt x="9844150" y="1162129"/>
                </a:cubicBezTo>
                <a:cubicBezTo>
                  <a:pt x="9898740" y="1138586"/>
                  <a:pt x="9933486" y="1110331"/>
                  <a:pt x="9973188" y="1093853"/>
                </a:cubicBezTo>
                <a:cubicBezTo>
                  <a:pt x="10136966" y="997323"/>
                  <a:pt x="10305710" y="912565"/>
                  <a:pt x="10476935" y="827806"/>
                </a:cubicBezTo>
                <a:cubicBezTo>
                  <a:pt x="10499269" y="823099"/>
                  <a:pt x="10521602" y="820746"/>
                  <a:pt x="10543936" y="820746"/>
                </a:cubicBezTo>
                <a:cubicBezTo>
                  <a:pt x="10548897" y="830160"/>
                  <a:pt x="10553863" y="839578"/>
                  <a:pt x="10563790" y="848996"/>
                </a:cubicBezTo>
                <a:cubicBezTo>
                  <a:pt x="10623345" y="860767"/>
                  <a:pt x="10601011" y="910211"/>
                  <a:pt x="10613418" y="943172"/>
                </a:cubicBezTo>
                <a:cubicBezTo>
                  <a:pt x="10620860" y="945526"/>
                  <a:pt x="10625826" y="945526"/>
                  <a:pt x="10628306" y="950233"/>
                </a:cubicBezTo>
                <a:cubicBezTo>
                  <a:pt x="10613418" y="969069"/>
                  <a:pt x="10591084" y="987905"/>
                  <a:pt x="10620860" y="1020866"/>
                </a:cubicBezTo>
                <a:cubicBezTo>
                  <a:pt x="10628306" y="1027931"/>
                  <a:pt x="10620860" y="1039702"/>
                  <a:pt x="10608453" y="1049120"/>
                </a:cubicBezTo>
                <a:cubicBezTo>
                  <a:pt x="10635752" y="1039702"/>
                  <a:pt x="10660566" y="1032638"/>
                  <a:pt x="10690342" y="1042056"/>
                </a:cubicBezTo>
                <a:cubicBezTo>
                  <a:pt x="10705234" y="1032638"/>
                  <a:pt x="10722602" y="1023220"/>
                  <a:pt x="10737495" y="1013801"/>
                </a:cubicBezTo>
                <a:cubicBezTo>
                  <a:pt x="10752382" y="983198"/>
                  <a:pt x="10777197" y="969069"/>
                  <a:pt x="10814418" y="971422"/>
                </a:cubicBezTo>
                <a:cubicBezTo>
                  <a:pt x="10829306" y="962009"/>
                  <a:pt x="10846679" y="950233"/>
                  <a:pt x="10861571" y="940819"/>
                </a:cubicBezTo>
                <a:cubicBezTo>
                  <a:pt x="10873978" y="917272"/>
                  <a:pt x="10893827" y="905500"/>
                  <a:pt x="10921126" y="903146"/>
                </a:cubicBezTo>
                <a:cubicBezTo>
                  <a:pt x="10988123" y="886668"/>
                  <a:pt x="11037757" y="844289"/>
                  <a:pt x="11084905" y="799556"/>
                </a:cubicBezTo>
                <a:cubicBezTo>
                  <a:pt x="11097312" y="776009"/>
                  <a:pt x="11117165" y="764237"/>
                  <a:pt x="11141980" y="761884"/>
                </a:cubicBezTo>
                <a:cubicBezTo>
                  <a:pt x="11199054" y="757177"/>
                  <a:pt x="11228830" y="679483"/>
                  <a:pt x="11300797" y="707733"/>
                </a:cubicBezTo>
                <a:cubicBezTo>
                  <a:pt x="11303278" y="757177"/>
                  <a:pt x="11241242" y="745406"/>
                  <a:pt x="11231315" y="780720"/>
                </a:cubicBezTo>
                <a:cubicBezTo>
                  <a:pt x="11154387" y="860767"/>
                  <a:pt x="11057605" y="914918"/>
                  <a:pt x="10958348" y="966715"/>
                </a:cubicBezTo>
                <a:cubicBezTo>
                  <a:pt x="10861571" y="1025573"/>
                  <a:pt x="10747417" y="1058534"/>
                  <a:pt x="10660566" y="1136232"/>
                </a:cubicBezTo>
                <a:cubicBezTo>
                  <a:pt x="10650640" y="1155064"/>
                  <a:pt x="10630786" y="1159775"/>
                  <a:pt x="10610933" y="1159775"/>
                </a:cubicBezTo>
                <a:cubicBezTo>
                  <a:pt x="10561304" y="1183318"/>
                  <a:pt x="10511676" y="1206861"/>
                  <a:pt x="10462047" y="1230404"/>
                </a:cubicBezTo>
                <a:cubicBezTo>
                  <a:pt x="10449635" y="1258659"/>
                  <a:pt x="10429787" y="1277495"/>
                  <a:pt x="10397526" y="1279848"/>
                </a:cubicBezTo>
                <a:cubicBezTo>
                  <a:pt x="10402492" y="1291620"/>
                  <a:pt x="10404972" y="1305745"/>
                  <a:pt x="10404972" y="1317516"/>
                </a:cubicBezTo>
                <a:cubicBezTo>
                  <a:pt x="10400007" y="1319870"/>
                  <a:pt x="10395046" y="1322227"/>
                  <a:pt x="10387599" y="1324581"/>
                </a:cubicBezTo>
                <a:cubicBezTo>
                  <a:pt x="10367746" y="1341059"/>
                  <a:pt x="10347897" y="1359895"/>
                  <a:pt x="10323083" y="1371667"/>
                </a:cubicBezTo>
                <a:cubicBezTo>
                  <a:pt x="10236228" y="1414046"/>
                  <a:pt x="10261042" y="1444654"/>
                  <a:pt x="10335490" y="1468197"/>
                </a:cubicBezTo>
                <a:cubicBezTo>
                  <a:pt x="10345412" y="1477615"/>
                  <a:pt x="10355339" y="1484680"/>
                  <a:pt x="10365266" y="1489386"/>
                </a:cubicBezTo>
                <a:cubicBezTo>
                  <a:pt x="10380153" y="1510576"/>
                  <a:pt x="10402492" y="1515283"/>
                  <a:pt x="10429787" y="1508223"/>
                </a:cubicBezTo>
                <a:cubicBezTo>
                  <a:pt x="10442194" y="1510576"/>
                  <a:pt x="10454601" y="1515283"/>
                  <a:pt x="10467008" y="1519994"/>
                </a:cubicBezTo>
                <a:cubicBezTo>
                  <a:pt x="10474454" y="1517641"/>
                  <a:pt x="10481896" y="1515283"/>
                  <a:pt x="10489342" y="1512930"/>
                </a:cubicBezTo>
                <a:cubicBezTo>
                  <a:pt x="10504230" y="1501158"/>
                  <a:pt x="10516637" y="1484680"/>
                  <a:pt x="10531529" y="1475262"/>
                </a:cubicBezTo>
                <a:cubicBezTo>
                  <a:pt x="10538971" y="1472908"/>
                  <a:pt x="10543936" y="1470550"/>
                  <a:pt x="10551382" y="1468197"/>
                </a:cubicBezTo>
                <a:cubicBezTo>
                  <a:pt x="10561304" y="1465844"/>
                  <a:pt x="10576197" y="1465844"/>
                  <a:pt x="10591084" y="1472908"/>
                </a:cubicBezTo>
                <a:cubicBezTo>
                  <a:pt x="10697788" y="1461132"/>
                  <a:pt x="10784643" y="1395210"/>
                  <a:pt x="10888866" y="1376378"/>
                </a:cubicBezTo>
                <a:cubicBezTo>
                  <a:pt x="10891346" y="1376378"/>
                  <a:pt x="10893827" y="1376378"/>
                  <a:pt x="10898793" y="1376378"/>
                </a:cubicBezTo>
                <a:cubicBezTo>
                  <a:pt x="10906234" y="1390503"/>
                  <a:pt x="10911200" y="1404628"/>
                  <a:pt x="10908715" y="1418757"/>
                </a:cubicBezTo>
                <a:cubicBezTo>
                  <a:pt x="10901273" y="1425818"/>
                  <a:pt x="10893827" y="1432882"/>
                  <a:pt x="10888866" y="1442301"/>
                </a:cubicBezTo>
                <a:cubicBezTo>
                  <a:pt x="10851644" y="1449361"/>
                  <a:pt x="10816899" y="1463490"/>
                  <a:pt x="10789604" y="1491740"/>
                </a:cubicBezTo>
                <a:cubicBezTo>
                  <a:pt x="10772236" y="1510576"/>
                  <a:pt x="10754863" y="1527055"/>
                  <a:pt x="10732529" y="1541184"/>
                </a:cubicBezTo>
                <a:cubicBezTo>
                  <a:pt x="10722602" y="1545891"/>
                  <a:pt x="10712680" y="1550602"/>
                  <a:pt x="10702754" y="1555309"/>
                </a:cubicBezTo>
                <a:cubicBezTo>
                  <a:pt x="10682900" y="1562373"/>
                  <a:pt x="10663047" y="1564727"/>
                  <a:pt x="10640713" y="1562373"/>
                </a:cubicBezTo>
                <a:cubicBezTo>
                  <a:pt x="10459562" y="1642421"/>
                  <a:pt x="10278415" y="1722468"/>
                  <a:pt x="10094784" y="1802519"/>
                </a:cubicBezTo>
                <a:cubicBezTo>
                  <a:pt x="10079891" y="1823709"/>
                  <a:pt x="10065004" y="1842541"/>
                  <a:pt x="10037709" y="1849606"/>
                </a:cubicBezTo>
                <a:cubicBezTo>
                  <a:pt x="10012894" y="1859023"/>
                  <a:pt x="9988076" y="1861377"/>
                  <a:pt x="9963261" y="1868442"/>
                </a:cubicBezTo>
                <a:cubicBezTo>
                  <a:pt x="9901225" y="1910821"/>
                  <a:pt x="9859038" y="1983803"/>
                  <a:pt x="9772188" y="1993221"/>
                </a:cubicBezTo>
                <a:cubicBezTo>
                  <a:pt x="9767222" y="2009704"/>
                  <a:pt x="9757296" y="2023829"/>
                  <a:pt x="9747369" y="2040312"/>
                </a:cubicBezTo>
                <a:cubicBezTo>
                  <a:pt x="9739927" y="2045019"/>
                  <a:pt x="9732481" y="2052083"/>
                  <a:pt x="9727520" y="2056790"/>
                </a:cubicBezTo>
                <a:cubicBezTo>
                  <a:pt x="9697740" y="2082687"/>
                  <a:pt x="9665480" y="2103876"/>
                  <a:pt x="9628258" y="2115648"/>
                </a:cubicBezTo>
                <a:cubicBezTo>
                  <a:pt x="9506662" y="2172156"/>
                  <a:pt x="9392512" y="2238079"/>
                  <a:pt x="9268436" y="2292229"/>
                </a:cubicBezTo>
                <a:cubicBezTo>
                  <a:pt x="9412366" y="2231014"/>
                  <a:pt x="9568703" y="2200406"/>
                  <a:pt x="9712628" y="2136837"/>
                </a:cubicBezTo>
                <a:cubicBezTo>
                  <a:pt x="9727520" y="2132131"/>
                  <a:pt x="9742408" y="2127424"/>
                  <a:pt x="9757296" y="2122712"/>
                </a:cubicBezTo>
                <a:cubicBezTo>
                  <a:pt x="9762261" y="2132131"/>
                  <a:pt x="9764742" y="2141549"/>
                  <a:pt x="9772188" y="2150967"/>
                </a:cubicBezTo>
                <a:cubicBezTo>
                  <a:pt x="9980634" y="2080333"/>
                  <a:pt x="10191560" y="2007351"/>
                  <a:pt x="10392565" y="1915528"/>
                </a:cubicBezTo>
                <a:cubicBezTo>
                  <a:pt x="10414899" y="1877860"/>
                  <a:pt x="10449635" y="1866088"/>
                  <a:pt x="10494303" y="1875502"/>
                </a:cubicBezTo>
                <a:cubicBezTo>
                  <a:pt x="10519117" y="1866088"/>
                  <a:pt x="10541456" y="1854312"/>
                  <a:pt x="10566270" y="1844899"/>
                </a:cubicBezTo>
                <a:cubicBezTo>
                  <a:pt x="10576197" y="1828416"/>
                  <a:pt x="10588604" y="1814291"/>
                  <a:pt x="10603492" y="1804873"/>
                </a:cubicBezTo>
                <a:cubicBezTo>
                  <a:pt x="10610933" y="1802519"/>
                  <a:pt x="10618379" y="1800166"/>
                  <a:pt x="10625826" y="1797808"/>
                </a:cubicBezTo>
                <a:cubicBezTo>
                  <a:pt x="10638233" y="1795455"/>
                  <a:pt x="10653120" y="1797808"/>
                  <a:pt x="10668008" y="1804873"/>
                </a:cubicBezTo>
                <a:cubicBezTo>
                  <a:pt x="10707715" y="1800166"/>
                  <a:pt x="10739975" y="1783683"/>
                  <a:pt x="10769751" y="1760140"/>
                </a:cubicBezTo>
                <a:cubicBezTo>
                  <a:pt x="10784643" y="1734239"/>
                  <a:pt x="10802011" y="1705990"/>
                  <a:pt x="10841718" y="1729532"/>
                </a:cubicBezTo>
                <a:cubicBezTo>
                  <a:pt x="11079939" y="1649485"/>
                  <a:pt x="11295831" y="1522348"/>
                  <a:pt x="11524131" y="1423464"/>
                </a:cubicBezTo>
                <a:cubicBezTo>
                  <a:pt x="11583686" y="1397568"/>
                  <a:pt x="11638280" y="1362249"/>
                  <a:pt x="11705282" y="1404628"/>
                </a:cubicBezTo>
                <a:cubicBezTo>
                  <a:pt x="11715209" y="1411693"/>
                  <a:pt x="11720170" y="1418757"/>
                  <a:pt x="11725135" y="1425818"/>
                </a:cubicBezTo>
                <a:cubicBezTo>
                  <a:pt x="11727616" y="1444654"/>
                  <a:pt x="11725135" y="1458779"/>
                  <a:pt x="11720170" y="1472908"/>
                </a:cubicBezTo>
                <a:cubicBezTo>
                  <a:pt x="11712728" y="1482322"/>
                  <a:pt x="11705282" y="1491740"/>
                  <a:pt x="11697836" y="1501158"/>
                </a:cubicBezTo>
                <a:cubicBezTo>
                  <a:pt x="11653168" y="1550602"/>
                  <a:pt x="11613466" y="1604753"/>
                  <a:pt x="11536538" y="1611813"/>
                </a:cubicBezTo>
                <a:cubicBezTo>
                  <a:pt x="11486909" y="1644774"/>
                  <a:pt x="11434795" y="1675382"/>
                  <a:pt x="11385167" y="1708343"/>
                </a:cubicBezTo>
                <a:cubicBezTo>
                  <a:pt x="11370279" y="1736597"/>
                  <a:pt x="11342980" y="1748369"/>
                  <a:pt x="11310724" y="1750722"/>
                </a:cubicBezTo>
                <a:cubicBezTo>
                  <a:pt x="11273498" y="1760140"/>
                  <a:pt x="11236276" y="1771912"/>
                  <a:pt x="11211462" y="1802519"/>
                </a:cubicBezTo>
                <a:cubicBezTo>
                  <a:pt x="11201535" y="1823709"/>
                  <a:pt x="11184167" y="1826062"/>
                  <a:pt x="11164314" y="1823709"/>
                </a:cubicBezTo>
                <a:cubicBezTo>
                  <a:pt x="11050164" y="1854312"/>
                  <a:pt x="10950902" y="1920239"/>
                  <a:pt x="10844198" y="1967325"/>
                </a:cubicBezTo>
                <a:cubicBezTo>
                  <a:pt x="10836752" y="1974385"/>
                  <a:pt x="10834272" y="1983803"/>
                  <a:pt x="10834272" y="1995575"/>
                </a:cubicBezTo>
                <a:cubicBezTo>
                  <a:pt x="10834272" y="1997933"/>
                  <a:pt x="10834272" y="2000286"/>
                  <a:pt x="10836752" y="2002639"/>
                </a:cubicBezTo>
                <a:cubicBezTo>
                  <a:pt x="10787123" y="2026182"/>
                  <a:pt x="10737495" y="2047372"/>
                  <a:pt x="10687861" y="2073273"/>
                </a:cubicBezTo>
                <a:cubicBezTo>
                  <a:pt x="10677935" y="2077980"/>
                  <a:pt x="10668008" y="2082687"/>
                  <a:pt x="10658086" y="2085044"/>
                </a:cubicBezTo>
                <a:cubicBezTo>
                  <a:pt x="10625826" y="2094462"/>
                  <a:pt x="10593565" y="2108587"/>
                  <a:pt x="10563790" y="2122712"/>
                </a:cubicBezTo>
                <a:cubicBezTo>
                  <a:pt x="10261042" y="2242785"/>
                  <a:pt x="9953334" y="2348733"/>
                  <a:pt x="9640665" y="2442910"/>
                </a:cubicBezTo>
                <a:cubicBezTo>
                  <a:pt x="9568703" y="2461742"/>
                  <a:pt x="9499221" y="2485285"/>
                  <a:pt x="9429734" y="2508832"/>
                </a:cubicBezTo>
                <a:cubicBezTo>
                  <a:pt x="9315589" y="2537082"/>
                  <a:pt x="9201440" y="2567690"/>
                  <a:pt x="9089770" y="2603004"/>
                </a:cubicBezTo>
                <a:cubicBezTo>
                  <a:pt x="9064956" y="2610069"/>
                  <a:pt x="9040142" y="2614776"/>
                  <a:pt x="9015327" y="2619487"/>
                </a:cubicBezTo>
                <a:cubicBezTo>
                  <a:pt x="8930953" y="2647737"/>
                  <a:pt x="8844102" y="2671280"/>
                  <a:pt x="8754767" y="2683056"/>
                </a:cubicBezTo>
                <a:cubicBezTo>
                  <a:pt x="8739880" y="2673638"/>
                  <a:pt x="8724992" y="2666573"/>
                  <a:pt x="8712580" y="2654802"/>
                </a:cubicBezTo>
                <a:cubicBezTo>
                  <a:pt x="8313056" y="2744267"/>
                  <a:pt x="7911052" y="2817254"/>
                  <a:pt x="7518974" y="2930262"/>
                </a:cubicBezTo>
                <a:cubicBezTo>
                  <a:pt x="7419712" y="2958517"/>
                  <a:pt x="7268340" y="3019728"/>
                  <a:pt x="7250972" y="3172766"/>
                </a:cubicBezTo>
                <a:cubicBezTo>
                  <a:pt x="7255933" y="3182180"/>
                  <a:pt x="7263379" y="3189245"/>
                  <a:pt x="7273306" y="3196309"/>
                </a:cubicBezTo>
                <a:cubicBezTo>
                  <a:pt x="7273306" y="3196309"/>
                  <a:pt x="7273306" y="3196309"/>
                  <a:pt x="7275787" y="3196309"/>
                </a:cubicBezTo>
                <a:cubicBezTo>
                  <a:pt x="7241046" y="3295193"/>
                  <a:pt x="7151710" y="3342279"/>
                  <a:pt x="7059894" y="3387011"/>
                </a:cubicBezTo>
                <a:cubicBezTo>
                  <a:pt x="6965598" y="3434097"/>
                  <a:pt x="6891155" y="3521214"/>
                  <a:pt x="6769559" y="3509438"/>
                </a:cubicBezTo>
                <a:cubicBezTo>
                  <a:pt x="6724891" y="3509438"/>
                  <a:pt x="6677743" y="3509438"/>
                  <a:pt x="6633076" y="3507084"/>
                </a:cubicBezTo>
                <a:cubicBezTo>
                  <a:pt x="6613222" y="3504731"/>
                  <a:pt x="6593373" y="3502377"/>
                  <a:pt x="6576001" y="3497666"/>
                </a:cubicBezTo>
                <a:cubicBezTo>
                  <a:pt x="6518926" y="3478834"/>
                  <a:pt x="6459370" y="3485895"/>
                  <a:pt x="6402296" y="3485895"/>
                </a:cubicBezTo>
                <a:cubicBezTo>
                  <a:pt x="6389888" y="3485895"/>
                  <a:pt x="6374996" y="3485895"/>
                  <a:pt x="6362589" y="3485895"/>
                </a:cubicBezTo>
                <a:cubicBezTo>
                  <a:pt x="6265812" y="3485895"/>
                  <a:pt x="6169035" y="3488248"/>
                  <a:pt x="6074734" y="3483541"/>
                </a:cubicBezTo>
                <a:cubicBezTo>
                  <a:pt x="5965550" y="3467063"/>
                  <a:pt x="5866288" y="3415266"/>
                  <a:pt x="5759585" y="3389365"/>
                </a:cubicBezTo>
                <a:cubicBezTo>
                  <a:pt x="5635508" y="3361115"/>
                  <a:pt x="5516397" y="3356404"/>
                  <a:pt x="5402248" y="3417619"/>
                </a:cubicBezTo>
                <a:cubicBezTo>
                  <a:pt x="5377433" y="3434097"/>
                  <a:pt x="5360061" y="3455287"/>
                  <a:pt x="5342692" y="3476477"/>
                </a:cubicBezTo>
                <a:cubicBezTo>
                  <a:pt x="5337731" y="3483541"/>
                  <a:pt x="5332766" y="3490606"/>
                  <a:pt x="5330285" y="3497666"/>
                </a:cubicBezTo>
                <a:cubicBezTo>
                  <a:pt x="5335246" y="3547110"/>
                  <a:pt x="5315393" y="3596550"/>
                  <a:pt x="5342692" y="3643640"/>
                </a:cubicBezTo>
                <a:cubicBezTo>
                  <a:pt x="5342692" y="3697791"/>
                  <a:pt x="5345174" y="3754295"/>
                  <a:pt x="5345174" y="3808446"/>
                </a:cubicBezTo>
                <a:cubicBezTo>
                  <a:pt x="5369987" y="3867303"/>
                  <a:pt x="5379914" y="3930872"/>
                  <a:pt x="5377433" y="3994441"/>
                </a:cubicBezTo>
                <a:cubicBezTo>
                  <a:pt x="5379914" y="4006212"/>
                  <a:pt x="5382394" y="4020337"/>
                  <a:pt x="5379914" y="4032109"/>
                </a:cubicBezTo>
                <a:cubicBezTo>
                  <a:pt x="5377433" y="4083906"/>
                  <a:pt x="5387360" y="4133350"/>
                  <a:pt x="5372468" y="4185143"/>
                </a:cubicBezTo>
                <a:cubicBezTo>
                  <a:pt x="5369987" y="4201626"/>
                  <a:pt x="5367507" y="4218109"/>
                  <a:pt x="5362546" y="4234587"/>
                </a:cubicBezTo>
                <a:cubicBezTo>
                  <a:pt x="5365026" y="4248712"/>
                  <a:pt x="5367507" y="4265195"/>
                  <a:pt x="5369987" y="4279320"/>
                </a:cubicBezTo>
                <a:cubicBezTo>
                  <a:pt x="5392321" y="4326406"/>
                  <a:pt x="5365026" y="4380556"/>
                  <a:pt x="5389841" y="4427647"/>
                </a:cubicBezTo>
                <a:cubicBezTo>
                  <a:pt x="5427062" y="4510047"/>
                  <a:pt x="5397282" y="4608931"/>
                  <a:pt x="5464284" y="4684271"/>
                </a:cubicBezTo>
                <a:cubicBezTo>
                  <a:pt x="5496545" y="4707814"/>
                  <a:pt x="5496545" y="4740775"/>
                  <a:pt x="5494064" y="4773736"/>
                </a:cubicBezTo>
                <a:cubicBezTo>
                  <a:pt x="5501510" y="4790219"/>
                  <a:pt x="5508951" y="4804344"/>
                  <a:pt x="5518878" y="4820827"/>
                </a:cubicBezTo>
                <a:cubicBezTo>
                  <a:pt x="5561065" y="4846723"/>
                  <a:pt x="5568508" y="4882038"/>
                  <a:pt x="5553619" y="4924417"/>
                </a:cubicBezTo>
                <a:cubicBezTo>
                  <a:pt x="5553619" y="4990339"/>
                  <a:pt x="5548659" y="5056262"/>
                  <a:pt x="5561065" y="5119830"/>
                </a:cubicBezTo>
                <a:cubicBezTo>
                  <a:pt x="5558580" y="5138667"/>
                  <a:pt x="5553619" y="5159856"/>
                  <a:pt x="5536251" y="5171628"/>
                </a:cubicBezTo>
                <a:cubicBezTo>
                  <a:pt x="5503990" y="5188111"/>
                  <a:pt x="5481656" y="5221067"/>
                  <a:pt x="5439470" y="5225779"/>
                </a:cubicBezTo>
                <a:cubicBezTo>
                  <a:pt x="5389841" y="5232843"/>
                  <a:pt x="5340212" y="5244615"/>
                  <a:pt x="5293060" y="5216360"/>
                </a:cubicBezTo>
                <a:cubicBezTo>
                  <a:pt x="5228543" y="5178692"/>
                  <a:pt x="5201248" y="5112770"/>
                  <a:pt x="5164022" y="5056262"/>
                </a:cubicBezTo>
                <a:cubicBezTo>
                  <a:pt x="5149134" y="4962090"/>
                  <a:pt x="5146654" y="4867913"/>
                  <a:pt x="5166507" y="4773736"/>
                </a:cubicBezTo>
                <a:cubicBezTo>
                  <a:pt x="5223577" y="4608931"/>
                  <a:pt x="5293060" y="4444125"/>
                  <a:pt x="5295540" y="4265195"/>
                </a:cubicBezTo>
                <a:cubicBezTo>
                  <a:pt x="5315393" y="4225169"/>
                  <a:pt x="5293060" y="4178083"/>
                  <a:pt x="5315393" y="4138057"/>
                </a:cubicBezTo>
                <a:cubicBezTo>
                  <a:pt x="5317878" y="4123932"/>
                  <a:pt x="5320359" y="4109807"/>
                  <a:pt x="5322839" y="4095678"/>
                </a:cubicBezTo>
                <a:cubicBezTo>
                  <a:pt x="5312912" y="3928519"/>
                  <a:pt x="5332766" y="3759002"/>
                  <a:pt x="5273206" y="3598907"/>
                </a:cubicBezTo>
                <a:cubicBezTo>
                  <a:pt x="5218616" y="3570653"/>
                  <a:pt x="5208689" y="3507084"/>
                  <a:pt x="5161542" y="3474123"/>
                </a:cubicBezTo>
                <a:cubicBezTo>
                  <a:pt x="5144168" y="3455287"/>
                  <a:pt x="5124315" y="3438809"/>
                  <a:pt x="5101986" y="3424684"/>
                </a:cubicBezTo>
                <a:cubicBezTo>
                  <a:pt x="5069726" y="3405847"/>
                  <a:pt x="5034984" y="3394076"/>
                  <a:pt x="5000243" y="3379951"/>
                </a:cubicBezTo>
                <a:cubicBezTo>
                  <a:pt x="4963017" y="3363468"/>
                  <a:pt x="4920835" y="3368175"/>
                  <a:pt x="4883613" y="3370533"/>
                </a:cubicBezTo>
                <a:cubicBezTo>
                  <a:pt x="4863760" y="3370533"/>
                  <a:pt x="4846392" y="3372886"/>
                  <a:pt x="4826538" y="3370533"/>
                </a:cubicBezTo>
                <a:cubicBezTo>
                  <a:pt x="4752091" y="3370533"/>
                  <a:pt x="4680128" y="3368175"/>
                  <a:pt x="4605685" y="3372886"/>
                </a:cubicBezTo>
                <a:cubicBezTo>
                  <a:pt x="4553571" y="3377593"/>
                  <a:pt x="4501457" y="3389365"/>
                  <a:pt x="4451829" y="3410554"/>
                </a:cubicBezTo>
                <a:cubicBezTo>
                  <a:pt x="4352567" y="3450580"/>
                  <a:pt x="4255790" y="3450580"/>
                  <a:pt x="4154048" y="3415266"/>
                </a:cubicBezTo>
                <a:cubicBezTo>
                  <a:pt x="4089531" y="3389365"/>
                  <a:pt x="4022530" y="3384658"/>
                  <a:pt x="3958008" y="3415266"/>
                </a:cubicBezTo>
                <a:cubicBezTo>
                  <a:pt x="3816564" y="3471770"/>
                  <a:pt x="3692488" y="3438809"/>
                  <a:pt x="3580819" y="3346985"/>
                </a:cubicBezTo>
                <a:cubicBezTo>
                  <a:pt x="3551043" y="3321089"/>
                  <a:pt x="3523744" y="3290481"/>
                  <a:pt x="3493969" y="3264585"/>
                </a:cubicBezTo>
                <a:cubicBezTo>
                  <a:pt x="3464189" y="3241042"/>
                  <a:pt x="3429447" y="3219852"/>
                  <a:pt x="3407114" y="3189245"/>
                </a:cubicBezTo>
                <a:cubicBezTo>
                  <a:pt x="3377338" y="3151577"/>
                  <a:pt x="3345077" y="3113904"/>
                  <a:pt x="3305371" y="3085654"/>
                </a:cubicBezTo>
                <a:cubicBezTo>
                  <a:pt x="3297929" y="3069172"/>
                  <a:pt x="3285518" y="3052689"/>
                  <a:pt x="3280557" y="3036210"/>
                </a:cubicBezTo>
                <a:cubicBezTo>
                  <a:pt x="3248296" y="3022086"/>
                  <a:pt x="3216040" y="3017374"/>
                  <a:pt x="3181299" y="3036210"/>
                </a:cubicBezTo>
                <a:cubicBezTo>
                  <a:pt x="3173853" y="3059753"/>
                  <a:pt x="3158965" y="3073878"/>
                  <a:pt x="3134146" y="3080943"/>
                </a:cubicBezTo>
                <a:cubicBezTo>
                  <a:pt x="3084518" y="3231624"/>
                  <a:pt x="3067149" y="3391723"/>
                  <a:pt x="3005109" y="3540045"/>
                </a:cubicBezTo>
                <a:cubicBezTo>
                  <a:pt x="2982775" y="3591843"/>
                  <a:pt x="3029928" y="3641287"/>
                  <a:pt x="3037369" y="3693080"/>
                </a:cubicBezTo>
                <a:cubicBezTo>
                  <a:pt x="3049777" y="3730752"/>
                  <a:pt x="3049777" y="3770773"/>
                  <a:pt x="3037369" y="3808446"/>
                </a:cubicBezTo>
                <a:cubicBezTo>
                  <a:pt x="2952995" y="3897911"/>
                  <a:pt x="2873591" y="3869657"/>
                  <a:pt x="2791697" y="3803734"/>
                </a:cubicBezTo>
                <a:cubicBezTo>
                  <a:pt x="2704847" y="3733105"/>
                  <a:pt x="2734627" y="3660118"/>
                  <a:pt x="2786736" y="3587136"/>
                </a:cubicBezTo>
                <a:cubicBezTo>
                  <a:pt x="2811551" y="3551817"/>
                  <a:pt x="2833884" y="3516502"/>
                  <a:pt x="2858703" y="3481188"/>
                </a:cubicBezTo>
                <a:cubicBezTo>
                  <a:pt x="2873591" y="3415266"/>
                  <a:pt x="2910813" y="3361115"/>
                  <a:pt x="2962922" y="3316382"/>
                </a:cubicBezTo>
                <a:cubicBezTo>
                  <a:pt x="2987741" y="3271650"/>
                  <a:pt x="3015036" y="3229270"/>
                  <a:pt x="3007594" y="3175120"/>
                </a:cubicBezTo>
                <a:cubicBezTo>
                  <a:pt x="3024962" y="3118615"/>
                  <a:pt x="3024962" y="3062107"/>
                  <a:pt x="3007594" y="3005603"/>
                </a:cubicBezTo>
                <a:cubicBezTo>
                  <a:pt x="2945554" y="2866694"/>
                  <a:pt x="2833884" y="2951452"/>
                  <a:pt x="2747034" y="2963224"/>
                </a:cubicBezTo>
                <a:cubicBezTo>
                  <a:pt x="2712293" y="2967935"/>
                  <a:pt x="2670106" y="2970288"/>
                  <a:pt x="2632885" y="2984413"/>
                </a:cubicBezTo>
                <a:cubicBezTo>
                  <a:pt x="2590697" y="2984413"/>
                  <a:pt x="2550995" y="2984413"/>
                  <a:pt x="2508808" y="2982060"/>
                </a:cubicBezTo>
                <a:cubicBezTo>
                  <a:pt x="2372325" y="2930262"/>
                  <a:pt x="2243287" y="2854922"/>
                  <a:pt x="2086950" y="2890241"/>
                </a:cubicBezTo>
                <a:cubicBezTo>
                  <a:pt x="2019949" y="2890241"/>
                  <a:pt x="1955432" y="2890241"/>
                  <a:pt x="1888431" y="2890241"/>
                </a:cubicBezTo>
                <a:cubicBezTo>
                  <a:pt x="1799096" y="2838444"/>
                  <a:pt x="1744501" y="2758392"/>
                  <a:pt x="1697353" y="2673638"/>
                </a:cubicBezTo>
                <a:cubicBezTo>
                  <a:pt x="1684946" y="2640677"/>
                  <a:pt x="1697353" y="2591233"/>
                  <a:pt x="1640283" y="2586526"/>
                </a:cubicBezTo>
                <a:cubicBezTo>
                  <a:pt x="1498834" y="2522957"/>
                  <a:pt x="1352423" y="2482931"/>
                  <a:pt x="1198572" y="2464095"/>
                </a:cubicBezTo>
                <a:cubicBezTo>
                  <a:pt x="1191126" y="2461742"/>
                  <a:pt x="1186165" y="2459388"/>
                  <a:pt x="1178718" y="2457035"/>
                </a:cubicBezTo>
                <a:cubicBezTo>
                  <a:pt x="1136531" y="2442910"/>
                  <a:pt x="1089383" y="2442910"/>
                  <a:pt x="1044720" y="2442910"/>
                </a:cubicBezTo>
                <a:cubicBezTo>
                  <a:pt x="913197" y="2402884"/>
                  <a:pt x="781675" y="2362858"/>
                  <a:pt x="650157" y="2325190"/>
                </a:cubicBezTo>
                <a:cubicBezTo>
                  <a:pt x="625343" y="2289871"/>
                  <a:pt x="593082" y="2261622"/>
                  <a:pt x="550900" y="2247497"/>
                </a:cubicBezTo>
                <a:cubicBezTo>
                  <a:pt x="498786" y="2193346"/>
                  <a:pt x="424343" y="2169798"/>
                  <a:pt x="359817" y="2134484"/>
                </a:cubicBezTo>
                <a:cubicBezTo>
                  <a:pt x="339968" y="2120359"/>
                  <a:pt x="320115" y="2103876"/>
                  <a:pt x="300266" y="2089751"/>
                </a:cubicBezTo>
                <a:cubicBezTo>
                  <a:pt x="245672" y="2042665"/>
                  <a:pt x="188597" y="1995575"/>
                  <a:pt x="134003" y="1946135"/>
                </a:cubicBezTo>
                <a:cubicBezTo>
                  <a:pt x="106708" y="1913174"/>
                  <a:pt x="81894" y="1880213"/>
                  <a:pt x="54594" y="1847252"/>
                </a:cubicBezTo>
                <a:cubicBezTo>
                  <a:pt x="37221" y="1809580"/>
                  <a:pt x="19853" y="1774265"/>
                  <a:pt x="2485" y="1736597"/>
                </a:cubicBezTo>
                <a:cubicBezTo>
                  <a:pt x="2485" y="1689507"/>
                  <a:pt x="0" y="1642421"/>
                  <a:pt x="0" y="1595335"/>
                </a:cubicBezTo>
                <a:cubicBezTo>
                  <a:pt x="42187" y="1501158"/>
                  <a:pt x="126561" y="1515283"/>
                  <a:pt x="205965" y="1510576"/>
                </a:cubicBezTo>
                <a:cubicBezTo>
                  <a:pt x="240706" y="1531766"/>
                  <a:pt x="280413" y="1538826"/>
                  <a:pt x="332522" y="1543537"/>
                </a:cubicBezTo>
                <a:cubicBezTo>
                  <a:pt x="307708" y="1515283"/>
                  <a:pt x="290340" y="1496451"/>
                  <a:pt x="270486" y="1475262"/>
                </a:cubicBezTo>
                <a:cubicBezTo>
                  <a:pt x="250633" y="1439943"/>
                  <a:pt x="233265" y="1402275"/>
                  <a:pt x="213412" y="1366960"/>
                </a:cubicBezTo>
                <a:cubicBezTo>
                  <a:pt x="213412" y="1329288"/>
                  <a:pt x="203485" y="1289266"/>
                  <a:pt x="220858" y="1251594"/>
                </a:cubicBezTo>
                <a:cubicBezTo>
                  <a:pt x="280413" y="1220986"/>
                  <a:pt x="339968" y="1188025"/>
                  <a:pt x="409450" y="1178607"/>
                </a:cubicBezTo>
                <a:cubicBezTo>
                  <a:pt x="409450" y="1178607"/>
                  <a:pt x="409450" y="1178607"/>
                  <a:pt x="411936" y="1178607"/>
                </a:cubicBezTo>
                <a:cubicBezTo>
                  <a:pt x="411936" y="1178607"/>
                  <a:pt x="414416" y="1178607"/>
                  <a:pt x="414416" y="1178607"/>
                </a:cubicBezTo>
                <a:cubicBezTo>
                  <a:pt x="434265" y="1218633"/>
                  <a:pt x="471486" y="1237469"/>
                  <a:pt x="513674" y="1249240"/>
                </a:cubicBezTo>
                <a:cubicBezTo>
                  <a:pt x="593082" y="1319870"/>
                  <a:pt x="679932" y="1378732"/>
                  <a:pt x="781675" y="1416400"/>
                </a:cubicBezTo>
                <a:cubicBezTo>
                  <a:pt x="841235" y="1449361"/>
                  <a:pt x="900790" y="1479968"/>
                  <a:pt x="960346" y="1512930"/>
                </a:cubicBezTo>
                <a:cubicBezTo>
                  <a:pt x="975233" y="1534119"/>
                  <a:pt x="1012459" y="1538826"/>
                  <a:pt x="1007494" y="1571792"/>
                </a:cubicBezTo>
                <a:cubicBezTo>
                  <a:pt x="905751" y="1574145"/>
                  <a:pt x="823862" y="1496451"/>
                  <a:pt x="684898" y="1505865"/>
                </a:cubicBezTo>
                <a:cubicBezTo>
                  <a:pt x="848676" y="1614166"/>
                  <a:pt x="997567" y="1677735"/>
                  <a:pt x="1186165" y="1738951"/>
                </a:cubicBezTo>
                <a:cubicBezTo>
                  <a:pt x="1129085" y="1668317"/>
                  <a:pt x="1094349" y="1621231"/>
                  <a:pt x="1057127" y="1576498"/>
                </a:cubicBezTo>
                <a:cubicBezTo>
                  <a:pt x="1037274" y="1541184"/>
                  <a:pt x="1027347" y="1501158"/>
                  <a:pt x="985160" y="1482322"/>
                </a:cubicBezTo>
                <a:cubicBezTo>
                  <a:pt x="930566" y="1447007"/>
                  <a:pt x="875976" y="1406982"/>
                  <a:pt x="808974" y="1390503"/>
                </a:cubicBezTo>
                <a:cubicBezTo>
                  <a:pt x="694825" y="1345771"/>
                  <a:pt x="640230" y="1223344"/>
                  <a:pt x="516154" y="1188025"/>
                </a:cubicBezTo>
                <a:cubicBezTo>
                  <a:pt x="483893" y="1164482"/>
                  <a:pt x="446672" y="1185672"/>
                  <a:pt x="411936" y="1176254"/>
                </a:cubicBezTo>
                <a:cubicBezTo>
                  <a:pt x="416897" y="1155064"/>
                  <a:pt x="397043" y="1145646"/>
                  <a:pt x="387117" y="1131521"/>
                </a:cubicBezTo>
                <a:cubicBezTo>
                  <a:pt x="372229" y="1093853"/>
                  <a:pt x="354856" y="1056181"/>
                  <a:pt x="367263" y="1013801"/>
                </a:cubicBezTo>
                <a:cubicBezTo>
                  <a:pt x="550900" y="997323"/>
                  <a:pt x="727085" y="839578"/>
                  <a:pt x="918158" y="990258"/>
                </a:cubicBezTo>
                <a:cubicBezTo>
                  <a:pt x="942973" y="1023220"/>
                  <a:pt x="977714" y="1044409"/>
                  <a:pt x="1017420" y="1027931"/>
                </a:cubicBezTo>
                <a:cubicBezTo>
                  <a:pt x="1027347" y="1023220"/>
                  <a:pt x="1019901" y="978487"/>
                  <a:pt x="1019901" y="950233"/>
                </a:cubicBezTo>
                <a:cubicBezTo>
                  <a:pt x="1049681" y="945526"/>
                  <a:pt x="1062088" y="924336"/>
                  <a:pt x="1064569" y="898440"/>
                </a:cubicBezTo>
                <a:cubicBezTo>
                  <a:pt x="1104271" y="823099"/>
                  <a:pt x="1245720" y="834871"/>
                  <a:pt x="1235793" y="717151"/>
                </a:cubicBezTo>
                <a:cubicBezTo>
                  <a:pt x="1245720" y="698315"/>
                  <a:pt x="1245720" y="677126"/>
                  <a:pt x="1245720" y="655936"/>
                </a:cubicBezTo>
                <a:cubicBezTo>
                  <a:pt x="1248200" y="634751"/>
                  <a:pt x="1253161" y="613561"/>
                  <a:pt x="1255647" y="592372"/>
                </a:cubicBezTo>
                <a:cubicBezTo>
                  <a:pt x="1300314" y="469941"/>
                  <a:pt x="1399572" y="441691"/>
                  <a:pt x="1521167" y="394600"/>
                </a:cubicBezTo>
                <a:cubicBezTo>
                  <a:pt x="1667578" y="338096"/>
                  <a:pt x="1816468" y="319264"/>
                  <a:pt x="1962879" y="272174"/>
                </a:cubicBezTo>
                <a:cubicBezTo>
                  <a:pt x="2163879" y="208605"/>
                  <a:pt x="2362398" y="178002"/>
                  <a:pt x="2570849" y="274527"/>
                </a:cubicBezTo>
                <a:cubicBezTo>
                  <a:pt x="2512218" y="76763"/>
                  <a:pt x="2542890" y="6976"/>
                  <a:pt x="2714391" y="50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18376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DA8FC25A-26D1-447D-8BF3-6C830B7595B4}"/>
              </a:ext>
            </a:extLst>
          </p:cNvPr>
          <p:cNvGrpSpPr/>
          <p:nvPr userDrawn="1"/>
        </p:nvGrpSpPr>
        <p:grpSpPr>
          <a:xfrm>
            <a:off x="10261986" y="107789"/>
            <a:ext cx="1739082" cy="1178086"/>
            <a:chOff x="8502423" y="107789"/>
            <a:chExt cx="1584119" cy="1073111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F24E9106-DBD1-49D0-BE11-20F3999D1A10}"/>
                </a:ext>
              </a:extLst>
            </p:cNvPr>
            <p:cNvSpPr/>
            <p:nvPr userDrawn="1"/>
          </p:nvSpPr>
          <p:spPr>
            <a:xfrm>
              <a:off x="8689862" y="276321"/>
              <a:ext cx="787514" cy="787435"/>
            </a:xfrm>
            <a:custGeom>
              <a:avLst/>
              <a:gdLst>
                <a:gd name="connsiteX0" fmla="*/ 1529845 w 3140536"/>
                <a:gd name="connsiteY0" fmla="*/ 1046057 h 3140220"/>
                <a:gd name="connsiteX1" fmla="*/ 1511512 w 3140536"/>
                <a:gd name="connsiteY1" fmla="*/ 1064914 h 3140220"/>
                <a:gd name="connsiteX2" fmla="*/ 1502083 w 3140536"/>
                <a:gd name="connsiteY2" fmla="*/ 1166270 h 3140220"/>
                <a:gd name="connsiteX3" fmla="*/ 1471965 w 3140536"/>
                <a:gd name="connsiteY3" fmla="*/ 1489719 h 3140220"/>
                <a:gd name="connsiteX4" fmla="*/ 1438179 w 3140536"/>
                <a:gd name="connsiteY4" fmla="*/ 1845643 h 3140220"/>
                <a:gd name="connsiteX5" fmla="*/ 1430060 w 3140536"/>
                <a:gd name="connsiteY5" fmla="*/ 1928666 h 3140220"/>
                <a:gd name="connsiteX6" fmla="*/ 1422203 w 3140536"/>
                <a:gd name="connsiteY6" fmla="*/ 1894095 h 3140220"/>
                <a:gd name="connsiteX7" fmla="*/ 1338395 w 3140536"/>
                <a:gd name="connsiteY7" fmla="*/ 1430006 h 3140220"/>
                <a:gd name="connsiteX8" fmla="*/ 1320847 w 3140536"/>
                <a:gd name="connsiteY8" fmla="*/ 1412195 h 3140220"/>
                <a:gd name="connsiteX9" fmla="*/ 1301205 w 3140536"/>
                <a:gd name="connsiteY9" fmla="*/ 1427911 h 3140220"/>
                <a:gd name="connsiteX10" fmla="*/ 1263491 w 3140536"/>
                <a:gd name="connsiteY10" fmla="*/ 1550480 h 3140220"/>
                <a:gd name="connsiteX11" fmla="*/ 1243849 w 3140536"/>
                <a:gd name="connsiteY11" fmla="*/ 1565147 h 3140220"/>
                <a:gd name="connsiteX12" fmla="*/ 716116 w 3140536"/>
                <a:gd name="connsiteY12" fmla="*/ 1564361 h 3140220"/>
                <a:gd name="connsiteX13" fmla="*/ 678403 w 3140536"/>
                <a:gd name="connsiteY13" fmla="*/ 1585837 h 3140220"/>
                <a:gd name="connsiteX14" fmla="*/ 647760 w 3140536"/>
                <a:gd name="connsiteY14" fmla="*/ 1634027 h 3140220"/>
                <a:gd name="connsiteX15" fmla="*/ 631260 w 3140536"/>
                <a:gd name="connsiteY15" fmla="*/ 1485529 h 3140220"/>
                <a:gd name="connsiteX16" fmla="*/ 585428 w 3140536"/>
                <a:gd name="connsiteY16" fmla="*/ 1064129 h 3140220"/>
                <a:gd name="connsiteX17" fmla="*/ 561071 w 3140536"/>
                <a:gd name="connsiteY17" fmla="*/ 1046843 h 3140220"/>
                <a:gd name="connsiteX18" fmla="*/ 548500 w 3140536"/>
                <a:gd name="connsiteY18" fmla="*/ 1068581 h 3140220"/>
                <a:gd name="connsiteX19" fmla="*/ 515762 w 3140536"/>
                <a:gd name="connsiteY19" fmla="*/ 1419268 h 3140220"/>
                <a:gd name="connsiteX20" fmla="*/ 475167 w 3140536"/>
                <a:gd name="connsiteY20" fmla="*/ 1847738 h 3140220"/>
                <a:gd name="connsiteX21" fmla="*/ 467310 w 3140536"/>
                <a:gd name="connsiteY21" fmla="*/ 1929713 h 3140220"/>
                <a:gd name="connsiteX22" fmla="*/ 464691 w 3140536"/>
                <a:gd name="connsiteY22" fmla="*/ 1926832 h 3140220"/>
                <a:gd name="connsiteX23" fmla="*/ 418859 w 3140536"/>
                <a:gd name="connsiteY23" fmla="*/ 1670955 h 3140220"/>
                <a:gd name="connsiteX24" fmla="*/ 375121 w 3140536"/>
                <a:gd name="connsiteY24" fmla="*/ 1429220 h 3140220"/>
                <a:gd name="connsiteX25" fmla="*/ 358359 w 3140536"/>
                <a:gd name="connsiteY25" fmla="*/ 1412195 h 3140220"/>
                <a:gd name="connsiteX26" fmla="*/ 338455 w 3140536"/>
                <a:gd name="connsiteY26" fmla="*/ 1427387 h 3140220"/>
                <a:gd name="connsiteX27" fmla="*/ 301527 w 3140536"/>
                <a:gd name="connsiteY27" fmla="*/ 1546028 h 3140220"/>
                <a:gd name="connsiteX28" fmla="*/ 268789 w 3140536"/>
                <a:gd name="connsiteY28" fmla="*/ 1562790 h 3140220"/>
                <a:gd name="connsiteX29" fmla="*/ 256742 w 3140536"/>
                <a:gd name="connsiteY29" fmla="*/ 1561742 h 3140220"/>
                <a:gd name="connsiteX30" fmla="*/ 72101 w 3140536"/>
                <a:gd name="connsiteY30" fmla="*/ 1561742 h 3140220"/>
                <a:gd name="connsiteX31" fmla="*/ 60578 w 3140536"/>
                <a:gd name="connsiteY31" fmla="*/ 1562790 h 3140220"/>
                <a:gd name="connsiteX32" fmla="*/ 16054 w 3140536"/>
                <a:gd name="connsiteY32" fmla="*/ 1563314 h 3140220"/>
                <a:gd name="connsiteX33" fmla="*/ 6364 w 3140536"/>
                <a:gd name="connsiteY33" fmla="*/ 1565147 h 3140220"/>
                <a:gd name="connsiteX34" fmla="*/ 5316 w 3140536"/>
                <a:gd name="connsiteY34" fmla="*/ 1590813 h 3140220"/>
                <a:gd name="connsiteX35" fmla="*/ 17626 w 3140536"/>
                <a:gd name="connsiteY35" fmla="*/ 1594480 h 3140220"/>
                <a:gd name="connsiteX36" fmla="*/ 303098 w 3140536"/>
                <a:gd name="connsiteY36" fmla="*/ 1594480 h 3140220"/>
                <a:gd name="connsiteX37" fmla="*/ 330074 w 3140536"/>
                <a:gd name="connsiteY37" fmla="*/ 1573528 h 3140220"/>
                <a:gd name="connsiteX38" fmla="*/ 352336 w 3140536"/>
                <a:gd name="connsiteY38" fmla="*/ 1502029 h 3140220"/>
                <a:gd name="connsiteX39" fmla="*/ 354693 w 3140536"/>
                <a:gd name="connsiteY39" fmla="*/ 1513814 h 3140220"/>
                <a:gd name="connsiteX40" fmla="*/ 424358 w 3140536"/>
                <a:gd name="connsiteY40" fmla="*/ 1899333 h 3140220"/>
                <a:gd name="connsiteX41" fmla="*/ 453430 w 3140536"/>
                <a:gd name="connsiteY41" fmla="*/ 2061188 h 3140220"/>
                <a:gd name="connsiteX42" fmla="*/ 478834 w 3140536"/>
                <a:gd name="connsiteY42" fmla="*/ 2079259 h 3140220"/>
                <a:gd name="connsiteX43" fmla="*/ 491143 w 3140536"/>
                <a:gd name="connsiteY43" fmla="*/ 2054116 h 3140220"/>
                <a:gd name="connsiteX44" fmla="*/ 518905 w 3140536"/>
                <a:gd name="connsiteY44" fmla="*/ 1757906 h 3140220"/>
                <a:gd name="connsiteX45" fmla="*/ 559500 w 3140536"/>
                <a:gd name="connsiteY45" fmla="*/ 1332054 h 3140220"/>
                <a:gd name="connsiteX46" fmla="*/ 567618 w 3140536"/>
                <a:gd name="connsiteY46" fmla="*/ 1244055 h 3140220"/>
                <a:gd name="connsiteX47" fmla="*/ 570761 w 3140536"/>
                <a:gd name="connsiteY47" fmla="*/ 1249817 h 3140220"/>
                <a:gd name="connsiteX48" fmla="*/ 597475 w 3140536"/>
                <a:gd name="connsiteY48" fmla="*/ 1497576 h 3140220"/>
                <a:gd name="connsiteX49" fmla="*/ 617118 w 3140536"/>
                <a:gd name="connsiteY49" fmla="*/ 1677764 h 3140220"/>
                <a:gd name="connsiteX50" fmla="*/ 627594 w 3140536"/>
                <a:gd name="connsiteY50" fmla="*/ 1694526 h 3140220"/>
                <a:gd name="connsiteX51" fmla="*/ 648284 w 3140536"/>
                <a:gd name="connsiteY51" fmla="*/ 1691121 h 3140220"/>
                <a:gd name="connsiteX52" fmla="*/ 664522 w 3140536"/>
                <a:gd name="connsiteY52" fmla="*/ 1672526 h 3140220"/>
                <a:gd name="connsiteX53" fmla="*/ 706164 w 3140536"/>
                <a:gd name="connsiteY53" fmla="*/ 1606003 h 3140220"/>
                <a:gd name="connsiteX54" fmla="*/ 727902 w 3140536"/>
                <a:gd name="connsiteY54" fmla="*/ 1593956 h 3140220"/>
                <a:gd name="connsiteX55" fmla="*/ 1260872 w 3140536"/>
                <a:gd name="connsiteY55" fmla="*/ 1594218 h 3140220"/>
                <a:gd name="connsiteX56" fmla="*/ 1293610 w 3140536"/>
                <a:gd name="connsiteY56" fmla="*/ 1570385 h 3140220"/>
                <a:gd name="connsiteX57" fmla="*/ 1313514 w 3140536"/>
                <a:gd name="connsiteY57" fmla="*/ 1507005 h 3140220"/>
                <a:gd name="connsiteX58" fmla="*/ 1329490 w 3140536"/>
                <a:gd name="connsiteY58" fmla="*/ 1581647 h 3140220"/>
                <a:gd name="connsiteX59" fmla="*/ 1395751 w 3140536"/>
                <a:gd name="connsiteY59" fmla="*/ 1946475 h 3140220"/>
                <a:gd name="connsiteX60" fmla="*/ 1416441 w 3140536"/>
                <a:gd name="connsiteY60" fmla="*/ 2062235 h 3140220"/>
                <a:gd name="connsiteX61" fmla="*/ 1436084 w 3140536"/>
                <a:gd name="connsiteY61" fmla="*/ 2080307 h 3140220"/>
                <a:gd name="connsiteX62" fmla="*/ 1453108 w 3140536"/>
                <a:gd name="connsiteY62" fmla="*/ 2060926 h 3140220"/>
                <a:gd name="connsiteX63" fmla="*/ 1455203 w 3140536"/>
                <a:gd name="connsiteY63" fmla="*/ 2041545 h 3140220"/>
                <a:gd name="connsiteX64" fmla="*/ 1490559 w 3140536"/>
                <a:gd name="connsiteY64" fmla="*/ 1661003 h 3140220"/>
                <a:gd name="connsiteX65" fmla="*/ 1523297 w 3140536"/>
                <a:gd name="connsiteY65" fmla="*/ 1316863 h 3140220"/>
                <a:gd name="connsiteX66" fmla="*/ 1530368 w 3140536"/>
                <a:gd name="connsiteY66" fmla="*/ 1244579 h 3140220"/>
                <a:gd name="connsiteX67" fmla="*/ 1553416 w 3140536"/>
                <a:gd name="connsiteY67" fmla="*/ 1437863 h 3140220"/>
                <a:gd name="connsiteX68" fmla="*/ 1579606 w 3140536"/>
                <a:gd name="connsiteY68" fmla="*/ 1679074 h 3140220"/>
                <a:gd name="connsiteX69" fmla="*/ 1609201 w 3140536"/>
                <a:gd name="connsiteY69" fmla="*/ 1692431 h 3140220"/>
                <a:gd name="connsiteX70" fmla="*/ 1627272 w 3140536"/>
                <a:gd name="connsiteY70" fmla="*/ 1672003 h 3140220"/>
                <a:gd name="connsiteX71" fmla="*/ 1668390 w 3140536"/>
                <a:gd name="connsiteY71" fmla="*/ 1606789 h 3140220"/>
                <a:gd name="connsiteX72" fmla="*/ 1691176 w 3140536"/>
                <a:gd name="connsiteY72" fmla="*/ 1594218 h 3140220"/>
                <a:gd name="connsiteX73" fmla="*/ 2374738 w 3140536"/>
                <a:gd name="connsiteY73" fmla="*/ 1594480 h 3140220"/>
                <a:gd name="connsiteX74" fmla="*/ 2404595 w 3140536"/>
                <a:gd name="connsiteY74" fmla="*/ 1572218 h 3140220"/>
                <a:gd name="connsiteX75" fmla="*/ 2426856 w 3140536"/>
                <a:gd name="connsiteY75" fmla="*/ 1502290 h 3140220"/>
                <a:gd name="connsiteX76" fmla="*/ 2429214 w 3140536"/>
                <a:gd name="connsiteY76" fmla="*/ 1513552 h 3140220"/>
                <a:gd name="connsiteX77" fmla="*/ 2499141 w 3140536"/>
                <a:gd name="connsiteY77" fmla="*/ 1900380 h 3140220"/>
                <a:gd name="connsiteX78" fmla="*/ 2528474 w 3140536"/>
                <a:gd name="connsiteY78" fmla="*/ 2062235 h 3140220"/>
                <a:gd name="connsiteX79" fmla="*/ 2552045 w 3140536"/>
                <a:gd name="connsiteY79" fmla="*/ 2079521 h 3140220"/>
                <a:gd name="connsiteX80" fmla="*/ 2565402 w 3140536"/>
                <a:gd name="connsiteY80" fmla="*/ 2056474 h 3140220"/>
                <a:gd name="connsiteX81" fmla="*/ 2583997 w 3140536"/>
                <a:gd name="connsiteY81" fmla="*/ 1859000 h 3140220"/>
                <a:gd name="connsiteX82" fmla="*/ 2609926 w 3140536"/>
                <a:gd name="connsiteY82" fmla="*/ 1586361 h 3140220"/>
                <a:gd name="connsiteX83" fmla="*/ 2632449 w 3140536"/>
                <a:gd name="connsiteY83" fmla="*/ 1343315 h 3140220"/>
                <a:gd name="connsiteX84" fmla="*/ 2642139 w 3140536"/>
                <a:gd name="connsiteY84" fmla="*/ 1243793 h 3140220"/>
                <a:gd name="connsiteX85" fmla="*/ 2645020 w 3140536"/>
                <a:gd name="connsiteY85" fmla="*/ 1249555 h 3140220"/>
                <a:gd name="connsiteX86" fmla="*/ 2671734 w 3140536"/>
                <a:gd name="connsiteY86" fmla="*/ 1497314 h 3140220"/>
                <a:gd name="connsiteX87" fmla="*/ 2691377 w 3140536"/>
                <a:gd name="connsiteY87" fmla="*/ 1677502 h 3140220"/>
                <a:gd name="connsiteX88" fmla="*/ 2722543 w 3140536"/>
                <a:gd name="connsiteY88" fmla="*/ 1690859 h 3140220"/>
                <a:gd name="connsiteX89" fmla="*/ 2739567 w 3140536"/>
                <a:gd name="connsiteY89" fmla="*/ 1671217 h 3140220"/>
                <a:gd name="connsiteX90" fmla="*/ 2781471 w 3140536"/>
                <a:gd name="connsiteY90" fmla="*/ 1604694 h 3140220"/>
                <a:gd name="connsiteX91" fmla="*/ 2801113 w 3140536"/>
                <a:gd name="connsiteY91" fmla="*/ 1593694 h 3140220"/>
                <a:gd name="connsiteX92" fmla="*/ 3056467 w 3140536"/>
                <a:gd name="connsiteY92" fmla="*/ 1593956 h 3140220"/>
                <a:gd name="connsiteX93" fmla="*/ 3127180 w 3140536"/>
                <a:gd name="connsiteY93" fmla="*/ 1593956 h 3140220"/>
                <a:gd name="connsiteX94" fmla="*/ 3137395 w 3140536"/>
                <a:gd name="connsiteY94" fmla="*/ 1590813 h 3140220"/>
                <a:gd name="connsiteX95" fmla="*/ 3136871 w 3140536"/>
                <a:gd name="connsiteY95" fmla="*/ 1567504 h 3140220"/>
                <a:gd name="connsiteX96" fmla="*/ 3122466 w 3140536"/>
                <a:gd name="connsiteY96" fmla="*/ 1565147 h 3140220"/>
                <a:gd name="connsiteX97" fmla="*/ 2785923 w 3140536"/>
                <a:gd name="connsiteY97" fmla="*/ 1564623 h 3140220"/>
                <a:gd name="connsiteX98" fmla="*/ 2756328 w 3140536"/>
                <a:gd name="connsiteY98" fmla="*/ 1581123 h 3140220"/>
                <a:gd name="connsiteX99" fmla="*/ 2722805 w 3140536"/>
                <a:gd name="connsiteY99" fmla="*/ 1634027 h 3140220"/>
                <a:gd name="connsiteX100" fmla="*/ 2721757 w 3140536"/>
                <a:gd name="connsiteY100" fmla="*/ 1626170 h 3140220"/>
                <a:gd name="connsiteX101" fmla="*/ 2700020 w 3140536"/>
                <a:gd name="connsiteY101" fmla="*/ 1428958 h 3140220"/>
                <a:gd name="connsiteX102" fmla="*/ 2676972 w 3140536"/>
                <a:gd name="connsiteY102" fmla="*/ 1216293 h 3140220"/>
                <a:gd name="connsiteX103" fmla="*/ 2660211 w 3140536"/>
                <a:gd name="connsiteY103" fmla="*/ 1063343 h 3140220"/>
                <a:gd name="connsiteX104" fmla="*/ 2640306 w 3140536"/>
                <a:gd name="connsiteY104" fmla="*/ 1046319 h 3140220"/>
                <a:gd name="connsiteX105" fmla="*/ 2623544 w 3140536"/>
                <a:gd name="connsiteY105" fmla="*/ 1066748 h 3140220"/>
                <a:gd name="connsiteX106" fmla="*/ 2610187 w 3140536"/>
                <a:gd name="connsiteY106" fmla="*/ 1208436 h 3140220"/>
                <a:gd name="connsiteX107" fmla="*/ 2582688 w 3140536"/>
                <a:gd name="connsiteY107" fmla="*/ 1503338 h 3140220"/>
                <a:gd name="connsiteX108" fmla="*/ 2552569 w 3140536"/>
                <a:gd name="connsiteY108" fmla="*/ 1816310 h 3140220"/>
                <a:gd name="connsiteX109" fmla="*/ 2542093 w 3140536"/>
                <a:gd name="connsiteY109" fmla="*/ 1928666 h 3140220"/>
                <a:gd name="connsiteX110" fmla="*/ 2538688 w 3140536"/>
                <a:gd name="connsiteY110" fmla="*/ 1924737 h 3140220"/>
                <a:gd name="connsiteX111" fmla="*/ 2508832 w 3140536"/>
                <a:gd name="connsiteY111" fmla="*/ 1756335 h 3140220"/>
                <a:gd name="connsiteX112" fmla="*/ 2450951 w 3140536"/>
                <a:gd name="connsiteY112" fmla="*/ 1434982 h 3140220"/>
                <a:gd name="connsiteX113" fmla="*/ 2432095 w 3140536"/>
                <a:gd name="connsiteY113" fmla="*/ 1412457 h 3140220"/>
                <a:gd name="connsiteX114" fmla="*/ 2411404 w 3140536"/>
                <a:gd name="connsiteY114" fmla="*/ 1433410 h 3140220"/>
                <a:gd name="connsiteX115" fmla="*/ 2375262 w 3140536"/>
                <a:gd name="connsiteY115" fmla="*/ 1550742 h 3140220"/>
                <a:gd name="connsiteX116" fmla="*/ 2355357 w 3140536"/>
                <a:gd name="connsiteY116" fmla="*/ 1565147 h 3140220"/>
                <a:gd name="connsiteX117" fmla="*/ 1675724 w 3140536"/>
                <a:gd name="connsiteY117" fmla="*/ 1564361 h 3140220"/>
                <a:gd name="connsiteX118" fmla="*/ 1642986 w 3140536"/>
                <a:gd name="connsiteY118" fmla="*/ 1582432 h 3140220"/>
                <a:gd name="connsiteX119" fmla="*/ 1610510 w 3140536"/>
                <a:gd name="connsiteY119" fmla="*/ 1634027 h 3140220"/>
                <a:gd name="connsiteX120" fmla="*/ 1604748 w 3140536"/>
                <a:gd name="connsiteY120" fmla="*/ 1583480 h 3140220"/>
                <a:gd name="connsiteX121" fmla="*/ 1548178 w 3140536"/>
                <a:gd name="connsiteY121" fmla="*/ 1064652 h 3140220"/>
                <a:gd name="connsiteX122" fmla="*/ 1529845 w 3140536"/>
                <a:gd name="connsiteY122" fmla="*/ 1046057 h 3140220"/>
                <a:gd name="connsiteX123" fmla="*/ 1041397 w 3140536"/>
                <a:gd name="connsiteY123" fmla="*/ 24 h 3140220"/>
                <a:gd name="connsiteX124" fmla="*/ 2092931 w 3140536"/>
                <a:gd name="connsiteY124" fmla="*/ 24 h 3140220"/>
                <a:gd name="connsiteX125" fmla="*/ 2113097 w 3140536"/>
                <a:gd name="connsiteY125" fmla="*/ 20714 h 3140220"/>
                <a:gd name="connsiteX126" fmla="*/ 2113097 w 3140536"/>
                <a:gd name="connsiteY126" fmla="*/ 1009391 h 3140220"/>
                <a:gd name="connsiteX127" fmla="*/ 2131169 w 3140536"/>
                <a:gd name="connsiteY127" fmla="*/ 1027725 h 3140220"/>
                <a:gd name="connsiteX128" fmla="*/ 3121155 w 3140536"/>
                <a:gd name="connsiteY128" fmla="*/ 1027725 h 3140220"/>
                <a:gd name="connsiteX129" fmla="*/ 3140536 w 3140536"/>
                <a:gd name="connsiteY129" fmla="*/ 1046581 h 3140220"/>
                <a:gd name="connsiteX130" fmla="*/ 3140536 w 3140536"/>
                <a:gd name="connsiteY130" fmla="*/ 2096805 h 3140220"/>
                <a:gd name="connsiteX131" fmla="*/ 3122989 w 3140536"/>
                <a:gd name="connsiteY131" fmla="*/ 2114615 h 3140220"/>
                <a:gd name="connsiteX132" fmla="*/ 2139549 w 3140536"/>
                <a:gd name="connsiteY132" fmla="*/ 2114615 h 3140220"/>
                <a:gd name="connsiteX133" fmla="*/ 2121216 w 3140536"/>
                <a:gd name="connsiteY133" fmla="*/ 2132948 h 3140220"/>
                <a:gd name="connsiteX134" fmla="*/ 2121216 w 3140536"/>
                <a:gd name="connsiteY134" fmla="*/ 3121625 h 3140220"/>
                <a:gd name="connsiteX135" fmla="*/ 2102883 w 3140536"/>
                <a:gd name="connsiteY135" fmla="*/ 3140220 h 3140220"/>
                <a:gd name="connsiteX136" fmla="*/ 1574105 w 3140536"/>
                <a:gd name="connsiteY136" fmla="*/ 3139958 h 3140220"/>
                <a:gd name="connsiteX137" fmla="*/ 1042445 w 3140536"/>
                <a:gd name="connsiteY137" fmla="*/ 3140220 h 3140220"/>
                <a:gd name="connsiteX138" fmla="*/ 1026469 w 3140536"/>
                <a:gd name="connsiteY138" fmla="*/ 3124506 h 3140220"/>
                <a:gd name="connsiteX139" fmla="*/ 1026731 w 3140536"/>
                <a:gd name="connsiteY139" fmla="*/ 2134519 h 3140220"/>
                <a:gd name="connsiteX140" fmla="*/ 1006303 w 3140536"/>
                <a:gd name="connsiteY140" fmla="*/ 2114615 h 3140220"/>
                <a:gd name="connsiteX141" fmla="*/ 18935 w 3140536"/>
                <a:gd name="connsiteY141" fmla="*/ 2114615 h 3140220"/>
                <a:gd name="connsiteX142" fmla="*/ 78 w 3140536"/>
                <a:gd name="connsiteY142" fmla="*/ 2095496 h 3140220"/>
                <a:gd name="connsiteX143" fmla="*/ 78 w 3140536"/>
                <a:gd name="connsiteY143" fmla="*/ 1046581 h 3140220"/>
                <a:gd name="connsiteX144" fmla="*/ 18935 w 3140536"/>
                <a:gd name="connsiteY144" fmla="*/ 1027725 h 3140220"/>
                <a:gd name="connsiteX145" fmla="*/ 1003684 w 3140536"/>
                <a:gd name="connsiteY145" fmla="*/ 1027725 h 3140220"/>
                <a:gd name="connsiteX146" fmla="*/ 1022802 w 3140536"/>
                <a:gd name="connsiteY146" fmla="*/ 1009130 h 3140220"/>
                <a:gd name="connsiteX147" fmla="*/ 1022802 w 3140536"/>
                <a:gd name="connsiteY147" fmla="*/ 19143 h 3140220"/>
                <a:gd name="connsiteX148" fmla="*/ 1041397 w 3140536"/>
                <a:gd name="connsiteY148" fmla="*/ 24 h 314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3140536" h="3140220">
                  <a:moveTo>
                    <a:pt x="1529845" y="1046057"/>
                  </a:moveTo>
                  <a:cubicBezTo>
                    <a:pt x="1516488" y="1046057"/>
                    <a:pt x="1512559" y="1053653"/>
                    <a:pt x="1511512" y="1064914"/>
                  </a:cubicBezTo>
                  <a:cubicBezTo>
                    <a:pt x="1508369" y="1098700"/>
                    <a:pt x="1505226" y="1132485"/>
                    <a:pt x="1502083" y="1166270"/>
                  </a:cubicBezTo>
                  <a:cubicBezTo>
                    <a:pt x="1492131" y="1274173"/>
                    <a:pt x="1482179" y="1381815"/>
                    <a:pt x="1471965" y="1489719"/>
                  </a:cubicBezTo>
                  <a:cubicBezTo>
                    <a:pt x="1460703" y="1608360"/>
                    <a:pt x="1449441" y="1727002"/>
                    <a:pt x="1438179" y="1845643"/>
                  </a:cubicBezTo>
                  <a:cubicBezTo>
                    <a:pt x="1435560" y="1873405"/>
                    <a:pt x="1432679" y="1900904"/>
                    <a:pt x="1430060" y="1928666"/>
                  </a:cubicBezTo>
                  <a:cubicBezTo>
                    <a:pt x="1426132" y="1917142"/>
                    <a:pt x="1424298" y="1905618"/>
                    <a:pt x="1422203" y="1894095"/>
                  </a:cubicBezTo>
                  <a:cubicBezTo>
                    <a:pt x="1394180" y="1739311"/>
                    <a:pt x="1366156" y="1584789"/>
                    <a:pt x="1338395" y="1430006"/>
                  </a:cubicBezTo>
                  <a:cubicBezTo>
                    <a:pt x="1336562" y="1419792"/>
                    <a:pt x="1331585" y="1412719"/>
                    <a:pt x="1320847" y="1412195"/>
                  </a:cubicBezTo>
                  <a:cubicBezTo>
                    <a:pt x="1310371" y="1411672"/>
                    <a:pt x="1304348" y="1417958"/>
                    <a:pt x="1301205" y="1427911"/>
                  </a:cubicBezTo>
                  <a:cubicBezTo>
                    <a:pt x="1288634" y="1468767"/>
                    <a:pt x="1275277" y="1509362"/>
                    <a:pt x="1263491" y="1550480"/>
                  </a:cubicBezTo>
                  <a:cubicBezTo>
                    <a:pt x="1260348" y="1561742"/>
                    <a:pt x="1255372" y="1565147"/>
                    <a:pt x="1243849" y="1565147"/>
                  </a:cubicBezTo>
                  <a:cubicBezTo>
                    <a:pt x="1067851" y="1564623"/>
                    <a:pt x="892115" y="1565147"/>
                    <a:pt x="716116" y="1564361"/>
                  </a:cubicBezTo>
                  <a:cubicBezTo>
                    <a:pt x="697783" y="1564361"/>
                    <a:pt x="686784" y="1570385"/>
                    <a:pt x="678403" y="1585837"/>
                  </a:cubicBezTo>
                  <a:cubicBezTo>
                    <a:pt x="669760" y="1601551"/>
                    <a:pt x="659022" y="1616217"/>
                    <a:pt x="647760" y="1634027"/>
                  </a:cubicBezTo>
                  <a:cubicBezTo>
                    <a:pt x="641998" y="1582170"/>
                    <a:pt x="636499" y="1533981"/>
                    <a:pt x="631260" y="1485529"/>
                  </a:cubicBezTo>
                  <a:cubicBezTo>
                    <a:pt x="616070" y="1345149"/>
                    <a:pt x="600618" y="1204508"/>
                    <a:pt x="585428" y="1064129"/>
                  </a:cubicBezTo>
                  <a:cubicBezTo>
                    <a:pt x="583594" y="1049462"/>
                    <a:pt x="574952" y="1043177"/>
                    <a:pt x="561071" y="1046843"/>
                  </a:cubicBezTo>
                  <a:cubicBezTo>
                    <a:pt x="549547" y="1049724"/>
                    <a:pt x="549285" y="1059414"/>
                    <a:pt x="548500" y="1068581"/>
                  </a:cubicBezTo>
                  <a:cubicBezTo>
                    <a:pt x="537500" y="1185389"/>
                    <a:pt x="526762" y="1302459"/>
                    <a:pt x="515762" y="1419268"/>
                  </a:cubicBezTo>
                  <a:cubicBezTo>
                    <a:pt x="502405" y="1562004"/>
                    <a:pt x="488786" y="1705002"/>
                    <a:pt x="475167" y="1847738"/>
                  </a:cubicBezTo>
                  <a:cubicBezTo>
                    <a:pt x="472548" y="1874714"/>
                    <a:pt x="469929" y="1901690"/>
                    <a:pt x="467310" y="1929713"/>
                  </a:cubicBezTo>
                  <a:cubicBezTo>
                    <a:pt x="465739" y="1928142"/>
                    <a:pt x="464691" y="1927618"/>
                    <a:pt x="464691" y="1926832"/>
                  </a:cubicBezTo>
                  <a:cubicBezTo>
                    <a:pt x="449239" y="1841453"/>
                    <a:pt x="434049" y="1756335"/>
                    <a:pt x="418859" y="1670955"/>
                  </a:cubicBezTo>
                  <a:cubicBezTo>
                    <a:pt x="404192" y="1590289"/>
                    <a:pt x="389526" y="1509886"/>
                    <a:pt x="375121" y="1429220"/>
                  </a:cubicBezTo>
                  <a:cubicBezTo>
                    <a:pt x="373288" y="1419268"/>
                    <a:pt x="368573" y="1412981"/>
                    <a:pt x="358359" y="1412195"/>
                  </a:cubicBezTo>
                  <a:cubicBezTo>
                    <a:pt x="347883" y="1411410"/>
                    <a:pt x="341598" y="1417696"/>
                    <a:pt x="338455" y="1427387"/>
                  </a:cubicBezTo>
                  <a:cubicBezTo>
                    <a:pt x="326146" y="1466934"/>
                    <a:pt x="313574" y="1506481"/>
                    <a:pt x="301527" y="1546028"/>
                  </a:cubicBezTo>
                  <a:cubicBezTo>
                    <a:pt x="294979" y="1566980"/>
                    <a:pt x="291575" y="1568813"/>
                    <a:pt x="268789" y="1562790"/>
                  </a:cubicBezTo>
                  <a:cubicBezTo>
                    <a:pt x="265122" y="1559123"/>
                    <a:pt x="260670" y="1560956"/>
                    <a:pt x="256742" y="1561742"/>
                  </a:cubicBezTo>
                  <a:cubicBezTo>
                    <a:pt x="195195" y="1561742"/>
                    <a:pt x="133648" y="1561742"/>
                    <a:pt x="72101" y="1561742"/>
                  </a:cubicBezTo>
                  <a:cubicBezTo>
                    <a:pt x="68435" y="1561742"/>
                    <a:pt x="64244" y="1561218"/>
                    <a:pt x="60578" y="1562790"/>
                  </a:cubicBezTo>
                  <a:cubicBezTo>
                    <a:pt x="45649" y="1563052"/>
                    <a:pt x="30983" y="1563052"/>
                    <a:pt x="16054" y="1563314"/>
                  </a:cubicBezTo>
                  <a:cubicBezTo>
                    <a:pt x="12650" y="1563314"/>
                    <a:pt x="7935" y="1562004"/>
                    <a:pt x="6364" y="1565147"/>
                  </a:cubicBezTo>
                  <a:cubicBezTo>
                    <a:pt x="2697" y="1573266"/>
                    <a:pt x="3745" y="1582432"/>
                    <a:pt x="5316" y="1590813"/>
                  </a:cubicBezTo>
                  <a:cubicBezTo>
                    <a:pt x="6626" y="1597099"/>
                    <a:pt x="13435" y="1594480"/>
                    <a:pt x="17626" y="1594480"/>
                  </a:cubicBezTo>
                  <a:cubicBezTo>
                    <a:pt x="112696" y="1594480"/>
                    <a:pt x="208028" y="1594480"/>
                    <a:pt x="303098" y="1594480"/>
                  </a:cubicBezTo>
                  <a:cubicBezTo>
                    <a:pt x="322217" y="1594480"/>
                    <a:pt x="324312" y="1592646"/>
                    <a:pt x="330074" y="1573528"/>
                  </a:cubicBezTo>
                  <a:cubicBezTo>
                    <a:pt x="336883" y="1550742"/>
                    <a:pt x="344217" y="1528219"/>
                    <a:pt x="352336" y="1502029"/>
                  </a:cubicBezTo>
                  <a:cubicBezTo>
                    <a:pt x="353645" y="1508838"/>
                    <a:pt x="354169" y="1511195"/>
                    <a:pt x="354693" y="1513814"/>
                  </a:cubicBezTo>
                  <a:cubicBezTo>
                    <a:pt x="378002" y="1642408"/>
                    <a:pt x="401049" y="1770739"/>
                    <a:pt x="424358" y="1899333"/>
                  </a:cubicBezTo>
                  <a:cubicBezTo>
                    <a:pt x="434049" y="1953284"/>
                    <a:pt x="443739" y="2007236"/>
                    <a:pt x="453430" y="2061188"/>
                  </a:cubicBezTo>
                  <a:cubicBezTo>
                    <a:pt x="456310" y="2076640"/>
                    <a:pt x="466263" y="2083973"/>
                    <a:pt x="478834" y="2079259"/>
                  </a:cubicBezTo>
                  <a:cubicBezTo>
                    <a:pt x="490881" y="2074807"/>
                    <a:pt x="490096" y="2063807"/>
                    <a:pt x="491143" y="2054116"/>
                  </a:cubicBezTo>
                  <a:cubicBezTo>
                    <a:pt x="500572" y="1955380"/>
                    <a:pt x="509476" y="1856643"/>
                    <a:pt x="518905" y="1757906"/>
                  </a:cubicBezTo>
                  <a:cubicBezTo>
                    <a:pt x="532262" y="1615956"/>
                    <a:pt x="545881" y="1474005"/>
                    <a:pt x="559500" y="1332054"/>
                  </a:cubicBezTo>
                  <a:cubicBezTo>
                    <a:pt x="562119" y="1302721"/>
                    <a:pt x="564999" y="1273650"/>
                    <a:pt x="567618" y="1244055"/>
                  </a:cubicBezTo>
                  <a:cubicBezTo>
                    <a:pt x="571285" y="1245364"/>
                    <a:pt x="570499" y="1247983"/>
                    <a:pt x="570761" y="1249817"/>
                  </a:cubicBezTo>
                  <a:cubicBezTo>
                    <a:pt x="579666" y="1332316"/>
                    <a:pt x="588571" y="1415076"/>
                    <a:pt x="597475" y="1497576"/>
                  </a:cubicBezTo>
                  <a:cubicBezTo>
                    <a:pt x="604023" y="1557552"/>
                    <a:pt x="610570" y="1617789"/>
                    <a:pt x="617118" y="1677764"/>
                  </a:cubicBezTo>
                  <a:cubicBezTo>
                    <a:pt x="617903" y="1685359"/>
                    <a:pt x="620261" y="1691383"/>
                    <a:pt x="627594" y="1694526"/>
                  </a:cubicBezTo>
                  <a:cubicBezTo>
                    <a:pt x="635189" y="1697931"/>
                    <a:pt x="641998" y="1696097"/>
                    <a:pt x="648284" y="1691121"/>
                  </a:cubicBezTo>
                  <a:cubicBezTo>
                    <a:pt x="654832" y="1685883"/>
                    <a:pt x="660070" y="1679598"/>
                    <a:pt x="664522" y="1672526"/>
                  </a:cubicBezTo>
                  <a:cubicBezTo>
                    <a:pt x="678403" y="1650265"/>
                    <a:pt x="692807" y="1628527"/>
                    <a:pt x="706164" y="1606003"/>
                  </a:cubicBezTo>
                  <a:cubicBezTo>
                    <a:pt x="711402" y="1597099"/>
                    <a:pt x="717426" y="1593956"/>
                    <a:pt x="727902" y="1593956"/>
                  </a:cubicBezTo>
                  <a:cubicBezTo>
                    <a:pt x="905472" y="1594218"/>
                    <a:pt x="1083303" y="1594218"/>
                    <a:pt x="1260872" y="1594218"/>
                  </a:cubicBezTo>
                  <a:cubicBezTo>
                    <a:pt x="1286277" y="1594218"/>
                    <a:pt x="1286277" y="1594218"/>
                    <a:pt x="1293610" y="1570385"/>
                  </a:cubicBezTo>
                  <a:cubicBezTo>
                    <a:pt x="1300157" y="1549171"/>
                    <a:pt x="1306967" y="1528219"/>
                    <a:pt x="1313514" y="1507005"/>
                  </a:cubicBezTo>
                  <a:cubicBezTo>
                    <a:pt x="1320586" y="1532147"/>
                    <a:pt x="1325038" y="1557028"/>
                    <a:pt x="1329490" y="1581647"/>
                  </a:cubicBezTo>
                  <a:cubicBezTo>
                    <a:pt x="1351490" y="1703169"/>
                    <a:pt x="1373752" y="1824953"/>
                    <a:pt x="1395751" y="1946475"/>
                  </a:cubicBezTo>
                  <a:cubicBezTo>
                    <a:pt x="1402823" y="1984975"/>
                    <a:pt x="1409894" y="2023736"/>
                    <a:pt x="1416441" y="2062235"/>
                  </a:cubicBezTo>
                  <a:cubicBezTo>
                    <a:pt x="1418537" y="2073759"/>
                    <a:pt x="1423513" y="2080830"/>
                    <a:pt x="1436084" y="2080307"/>
                  </a:cubicBezTo>
                  <a:cubicBezTo>
                    <a:pt x="1448393" y="2079783"/>
                    <a:pt x="1452060" y="2071402"/>
                    <a:pt x="1453108" y="2060926"/>
                  </a:cubicBezTo>
                  <a:cubicBezTo>
                    <a:pt x="1453893" y="2054378"/>
                    <a:pt x="1454679" y="2048093"/>
                    <a:pt x="1455203" y="2041545"/>
                  </a:cubicBezTo>
                  <a:cubicBezTo>
                    <a:pt x="1466988" y="1914785"/>
                    <a:pt x="1478512" y="1787763"/>
                    <a:pt x="1490559" y="1661003"/>
                  </a:cubicBezTo>
                  <a:cubicBezTo>
                    <a:pt x="1501297" y="1546290"/>
                    <a:pt x="1512297" y="1431577"/>
                    <a:pt x="1523297" y="1316863"/>
                  </a:cubicBezTo>
                  <a:cubicBezTo>
                    <a:pt x="1525654" y="1292768"/>
                    <a:pt x="1528011" y="1268674"/>
                    <a:pt x="1530368" y="1244579"/>
                  </a:cubicBezTo>
                  <a:cubicBezTo>
                    <a:pt x="1539273" y="1309006"/>
                    <a:pt x="1546345" y="1373434"/>
                    <a:pt x="1553416" y="1437863"/>
                  </a:cubicBezTo>
                  <a:cubicBezTo>
                    <a:pt x="1562059" y="1518266"/>
                    <a:pt x="1570701" y="1598670"/>
                    <a:pt x="1579606" y="1679074"/>
                  </a:cubicBezTo>
                  <a:cubicBezTo>
                    <a:pt x="1581177" y="1694788"/>
                    <a:pt x="1596368" y="1701597"/>
                    <a:pt x="1609201" y="1692431"/>
                  </a:cubicBezTo>
                  <a:cubicBezTo>
                    <a:pt x="1616796" y="1686931"/>
                    <a:pt x="1622296" y="1679860"/>
                    <a:pt x="1627272" y="1672003"/>
                  </a:cubicBezTo>
                  <a:cubicBezTo>
                    <a:pt x="1640891" y="1650265"/>
                    <a:pt x="1655295" y="1628789"/>
                    <a:pt x="1668390" y="1606789"/>
                  </a:cubicBezTo>
                  <a:cubicBezTo>
                    <a:pt x="1673890" y="1597623"/>
                    <a:pt x="1680176" y="1594218"/>
                    <a:pt x="1691176" y="1594218"/>
                  </a:cubicBezTo>
                  <a:cubicBezTo>
                    <a:pt x="1919030" y="1594480"/>
                    <a:pt x="2146884" y="1594480"/>
                    <a:pt x="2374738" y="1594480"/>
                  </a:cubicBezTo>
                  <a:cubicBezTo>
                    <a:pt x="2397524" y="1594480"/>
                    <a:pt x="2398047" y="1593694"/>
                    <a:pt x="2404595" y="1572218"/>
                  </a:cubicBezTo>
                  <a:cubicBezTo>
                    <a:pt x="2411404" y="1549956"/>
                    <a:pt x="2418738" y="1527957"/>
                    <a:pt x="2426856" y="1502290"/>
                  </a:cubicBezTo>
                  <a:cubicBezTo>
                    <a:pt x="2428166" y="1508576"/>
                    <a:pt x="2428690" y="1510933"/>
                    <a:pt x="2429214" y="1513552"/>
                  </a:cubicBezTo>
                  <a:cubicBezTo>
                    <a:pt x="2452523" y="1642408"/>
                    <a:pt x="2475832" y="1771525"/>
                    <a:pt x="2499141" y="1900380"/>
                  </a:cubicBezTo>
                  <a:cubicBezTo>
                    <a:pt x="2508832" y="1954332"/>
                    <a:pt x="2518522" y="2008284"/>
                    <a:pt x="2528474" y="2062235"/>
                  </a:cubicBezTo>
                  <a:cubicBezTo>
                    <a:pt x="2530831" y="2076378"/>
                    <a:pt x="2539998" y="2082664"/>
                    <a:pt x="2552045" y="2079521"/>
                  </a:cubicBezTo>
                  <a:cubicBezTo>
                    <a:pt x="2564093" y="2076116"/>
                    <a:pt x="2564617" y="2065902"/>
                    <a:pt x="2565402" y="2056474"/>
                  </a:cubicBezTo>
                  <a:cubicBezTo>
                    <a:pt x="2571688" y="1990736"/>
                    <a:pt x="2577712" y="1924737"/>
                    <a:pt x="2583997" y="1859000"/>
                  </a:cubicBezTo>
                  <a:cubicBezTo>
                    <a:pt x="2592640" y="1768120"/>
                    <a:pt x="2601283" y="1677241"/>
                    <a:pt x="2609926" y="1586361"/>
                  </a:cubicBezTo>
                  <a:cubicBezTo>
                    <a:pt x="2617521" y="1505171"/>
                    <a:pt x="2624854" y="1424244"/>
                    <a:pt x="2632449" y="1343315"/>
                  </a:cubicBezTo>
                  <a:cubicBezTo>
                    <a:pt x="2635592" y="1310316"/>
                    <a:pt x="2638996" y="1277054"/>
                    <a:pt x="2642139" y="1243793"/>
                  </a:cubicBezTo>
                  <a:cubicBezTo>
                    <a:pt x="2645544" y="1245102"/>
                    <a:pt x="2644758" y="1247721"/>
                    <a:pt x="2645020" y="1249555"/>
                  </a:cubicBezTo>
                  <a:cubicBezTo>
                    <a:pt x="2653925" y="1332054"/>
                    <a:pt x="2662830" y="1414814"/>
                    <a:pt x="2671734" y="1497314"/>
                  </a:cubicBezTo>
                  <a:cubicBezTo>
                    <a:pt x="2678282" y="1557290"/>
                    <a:pt x="2684829" y="1617527"/>
                    <a:pt x="2691377" y="1677502"/>
                  </a:cubicBezTo>
                  <a:cubicBezTo>
                    <a:pt x="2693472" y="1695050"/>
                    <a:pt x="2708662" y="1701597"/>
                    <a:pt x="2722543" y="1690859"/>
                  </a:cubicBezTo>
                  <a:cubicBezTo>
                    <a:pt x="2729614" y="1685621"/>
                    <a:pt x="2734852" y="1678550"/>
                    <a:pt x="2739567" y="1671217"/>
                  </a:cubicBezTo>
                  <a:cubicBezTo>
                    <a:pt x="2753709" y="1648955"/>
                    <a:pt x="2768114" y="1627217"/>
                    <a:pt x="2781471" y="1604694"/>
                  </a:cubicBezTo>
                  <a:cubicBezTo>
                    <a:pt x="2786185" y="1596575"/>
                    <a:pt x="2791685" y="1593694"/>
                    <a:pt x="2801113" y="1593694"/>
                  </a:cubicBezTo>
                  <a:cubicBezTo>
                    <a:pt x="2886231" y="1594218"/>
                    <a:pt x="2971349" y="1593956"/>
                    <a:pt x="3056467" y="1593956"/>
                  </a:cubicBezTo>
                  <a:cubicBezTo>
                    <a:pt x="3080038" y="1593956"/>
                    <a:pt x="3103609" y="1594218"/>
                    <a:pt x="3127180" y="1593956"/>
                  </a:cubicBezTo>
                  <a:cubicBezTo>
                    <a:pt x="3130847" y="1593694"/>
                    <a:pt x="3136609" y="1595789"/>
                    <a:pt x="3137395" y="1590813"/>
                  </a:cubicBezTo>
                  <a:cubicBezTo>
                    <a:pt x="3138442" y="1582956"/>
                    <a:pt x="3139228" y="1574575"/>
                    <a:pt x="3136871" y="1567504"/>
                  </a:cubicBezTo>
                  <a:cubicBezTo>
                    <a:pt x="3135299" y="1562528"/>
                    <a:pt x="3127442" y="1565147"/>
                    <a:pt x="3122466" y="1565147"/>
                  </a:cubicBezTo>
                  <a:cubicBezTo>
                    <a:pt x="3010373" y="1564885"/>
                    <a:pt x="2898017" y="1565147"/>
                    <a:pt x="2785923" y="1564623"/>
                  </a:cubicBezTo>
                  <a:cubicBezTo>
                    <a:pt x="2771781" y="1564623"/>
                    <a:pt x="2763138" y="1569337"/>
                    <a:pt x="2756328" y="1581123"/>
                  </a:cubicBezTo>
                  <a:cubicBezTo>
                    <a:pt x="2746376" y="1598408"/>
                    <a:pt x="2735114" y="1614646"/>
                    <a:pt x="2722805" y="1634027"/>
                  </a:cubicBezTo>
                  <a:cubicBezTo>
                    <a:pt x="2722019" y="1629313"/>
                    <a:pt x="2722019" y="1627741"/>
                    <a:pt x="2721757" y="1626170"/>
                  </a:cubicBezTo>
                  <a:cubicBezTo>
                    <a:pt x="2714424" y="1560433"/>
                    <a:pt x="2707091" y="1494695"/>
                    <a:pt x="2700020" y="1428958"/>
                  </a:cubicBezTo>
                  <a:cubicBezTo>
                    <a:pt x="2692163" y="1357982"/>
                    <a:pt x="2684567" y="1287269"/>
                    <a:pt x="2676972" y="1216293"/>
                  </a:cubicBezTo>
                  <a:cubicBezTo>
                    <a:pt x="2671472" y="1165223"/>
                    <a:pt x="2665972" y="1114414"/>
                    <a:pt x="2660211" y="1063343"/>
                  </a:cubicBezTo>
                  <a:cubicBezTo>
                    <a:pt x="2658639" y="1049986"/>
                    <a:pt x="2653401" y="1046057"/>
                    <a:pt x="2640306" y="1046319"/>
                  </a:cubicBezTo>
                  <a:cubicBezTo>
                    <a:pt x="2626687" y="1046581"/>
                    <a:pt x="2624592" y="1056272"/>
                    <a:pt x="2623544" y="1066748"/>
                  </a:cubicBezTo>
                  <a:cubicBezTo>
                    <a:pt x="2619092" y="1114152"/>
                    <a:pt x="2614640" y="1161294"/>
                    <a:pt x="2610187" y="1208436"/>
                  </a:cubicBezTo>
                  <a:cubicBezTo>
                    <a:pt x="2601021" y="1306649"/>
                    <a:pt x="2592116" y="1405124"/>
                    <a:pt x="2582688" y="1503338"/>
                  </a:cubicBezTo>
                  <a:cubicBezTo>
                    <a:pt x="2572736" y="1607575"/>
                    <a:pt x="2562521" y="1712073"/>
                    <a:pt x="2552569" y="1816310"/>
                  </a:cubicBezTo>
                  <a:cubicBezTo>
                    <a:pt x="2548903" y="1853762"/>
                    <a:pt x="2545498" y="1891214"/>
                    <a:pt x="2542093" y="1928666"/>
                  </a:cubicBezTo>
                  <a:cubicBezTo>
                    <a:pt x="2538950" y="1928142"/>
                    <a:pt x="2538950" y="1926309"/>
                    <a:pt x="2538688" y="1924737"/>
                  </a:cubicBezTo>
                  <a:cubicBezTo>
                    <a:pt x="2528736" y="1868690"/>
                    <a:pt x="2518784" y="1812382"/>
                    <a:pt x="2508832" y="1756335"/>
                  </a:cubicBezTo>
                  <a:cubicBezTo>
                    <a:pt x="2489713" y="1649217"/>
                    <a:pt x="2470070" y="1542099"/>
                    <a:pt x="2450951" y="1434982"/>
                  </a:cubicBezTo>
                  <a:cubicBezTo>
                    <a:pt x="2448856" y="1423720"/>
                    <a:pt x="2446237" y="1412719"/>
                    <a:pt x="2432095" y="1412457"/>
                  </a:cubicBezTo>
                  <a:cubicBezTo>
                    <a:pt x="2418476" y="1411933"/>
                    <a:pt x="2414809" y="1422149"/>
                    <a:pt x="2411404" y="1433410"/>
                  </a:cubicBezTo>
                  <a:cubicBezTo>
                    <a:pt x="2399619" y="1472434"/>
                    <a:pt x="2386786" y="1511457"/>
                    <a:pt x="2375262" y="1550742"/>
                  </a:cubicBezTo>
                  <a:cubicBezTo>
                    <a:pt x="2372119" y="1561742"/>
                    <a:pt x="2367143" y="1565147"/>
                    <a:pt x="2355357" y="1565147"/>
                  </a:cubicBezTo>
                  <a:cubicBezTo>
                    <a:pt x="2128813" y="1564623"/>
                    <a:pt x="1902268" y="1564885"/>
                    <a:pt x="1675724" y="1564361"/>
                  </a:cubicBezTo>
                  <a:cubicBezTo>
                    <a:pt x="1660010" y="1564361"/>
                    <a:pt x="1650581" y="1569337"/>
                    <a:pt x="1642986" y="1582432"/>
                  </a:cubicBezTo>
                  <a:cubicBezTo>
                    <a:pt x="1633296" y="1599194"/>
                    <a:pt x="1622558" y="1615170"/>
                    <a:pt x="1610510" y="1634027"/>
                  </a:cubicBezTo>
                  <a:cubicBezTo>
                    <a:pt x="1608415" y="1615170"/>
                    <a:pt x="1606582" y="1599456"/>
                    <a:pt x="1604748" y="1583480"/>
                  </a:cubicBezTo>
                  <a:cubicBezTo>
                    <a:pt x="1585892" y="1410624"/>
                    <a:pt x="1566773" y="1237507"/>
                    <a:pt x="1548178" y="1064652"/>
                  </a:cubicBezTo>
                  <a:cubicBezTo>
                    <a:pt x="1546868" y="1053129"/>
                    <a:pt x="1542940" y="1046057"/>
                    <a:pt x="1529845" y="1046057"/>
                  </a:cubicBezTo>
                  <a:close/>
                  <a:moveTo>
                    <a:pt x="1041397" y="24"/>
                  </a:move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FD00284D-ECE3-49F1-B11F-558A94A1818A}"/>
                </a:ext>
              </a:extLst>
            </p:cNvPr>
            <p:cNvSpPr/>
            <p:nvPr userDrawn="1"/>
          </p:nvSpPr>
          <p:spPr>
            <a:xfrm>
              <a:off x="8572717" y="946611"/>
              <a:ext cx="234289" cy="234289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CF218247-C662-4110-AA83-0859D57356FD}"/>
                </a:ext>
              </a:extLst>
            </p:cNvPr>
            <p:cNvSpPr/>
            <p:nvPr userDrawn="1"/>
          </p:nvSpPr>
          <p:spPr>
            <a:xfrm>
              <a:off x="9477376" y="187217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6EBEC96B-308F-438D-A72B-964307DA8ADE}"/>
                </a:ext>
              </a:extLst>
            </p:cNvPr>
            <p:cNvSpPr/>
            <p:nvPr userDrawn="1"/>
          </p:nvSpPr>
          <p:spPr>
            <a:xfrm>
              <a:off x="9781959" y="62503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16F01877-12E9-46F3-A7FE-A0475ADABCE8}"/>
                </a:ext>
              </a:extLst>
            </p:cNvPr>
            <p:cNvSpPr/>
            <p:nvPr userDrawn="1"/>
          </p:nvSpPr>
          <p:spPr>
            <a:xfrm>
              <a:off x="8502423" y="10778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A3948127-D206-47FE-AD08-22AE5A2B80AF}"/>
              </a:ext>
            </a:extLst>
          </p:cNvPr>
          <p:cNvSpPr/>
          <p:nvPr userDrawn="1"/>
        </p:nvSpPr>
        <p:spPr>
          <a:xfrm>
            <a:off x="3397776" y="2717708"/>
            <a:ext cx="8794226" cy="240487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16" name="Group 3">
            <a:extLst>
              <a:ext uri="{FF2B5EF4-FFF2-40B4-BE49-F238E27FC236}">
                <a16:creationId xmlns="" xmlns:a16="http://schemas.microsoft.com/office/drawing/2014/main" id="{897F698A-EAB3-4D1B-8016-CB4595680DEE}"/>
              </a:ext>
            </a:extLst>
          </p:cNvPr>
          <p:cNvGrpSpPr/>
          <p:nvPr userDrawn="1"/>
        </p:nvGrpSpPr>
        <p:grpSpPr>
          <a:xfrm>
            <a:off x="733478" y="1571013"/>
            <a:ext cx="2664296" cy="4683693"/>
            <a:chOff x="445712" y="1449040"/>
            <a:chExt cx="2113018" cy="3924176"/>
          </a:xfrm>
        </p:grpSpPr>
        <p:sp>
          <p:nvSpPr>
            <p:cNvPr id="17" name="Rounded Rectangle 4">
              <a:extLst>
                <a:ext uri="{FF2B5EF4-FFF2-40B4-BE49-F238E27FC236}">
                  <a16:creationId xmlns="" xmlns:a16="http://schemas.microsoft.com/office/drawing/2014/main" id="{CBEC3EEE-2A21-4341-933E-948D01DF228C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8" name="Rectangle 5">
              <a:extLst>
                <a:ext uri="{FF2B5EF4-FFF2-40B4-BE49-F238E27FC236}">
                  <a16:creationId xmlns="" xmlns:a16="http://schemas.microsoft.com/office/drawing/2014/main" id="{0EAAF0D7-4BDB-4AA0-B205-A68CF533FA67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19" name="Group 6">
              <a:extLst>
                <a:ext uri="{FF2B5EF4-FFF2-40B4-BE49-F238E27FC236}">
                  <a16:creationId xmlns="" xmlns:a16="http://schemas.microsoft.com/office/drawing/2014/main" id="{A9CBB117-B0DC-41EF-887E-737BBB92D736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20" name="Oval 7">
                <a:extLst>
                  <a:ext uri="{FF2B5EF4-FFF2-40B4-BE49-F238E27FC236}">
                    <a16:creationId xmlns="" xmlns:a16="http://schemas.microsoft.com/office/drawing/2014/main" id="{045A1316-9E82-4C70-A167-D88F5FDAF435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21" name="Rounded Rectangle 8">
                <a:extLst>
                  <a:ext uri="{FF2B5EF4-FFF2-40B4-BE49-F238E27FC236}">
                    <a16:creationId xmlns="" xmlns:a16="http://schemas.microsoft.com/office/drawing/2014/main" id="{47414D0F-22F5-4FF1-A7C9-9C6746FA5430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22" name="Picture Placeholder 2">
            <a:extLst>
              <a:ext uri="{FF2B5EF4-FFF2-40B4-BE49-F238E27FC236}">
                <a16:creationId xmlns="" xmlns:a16="http://schemas.microsoft.com/office/drawing/2014/main" id="{A5992550-B287-4B7A-A340-2F53DFE1898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921396" y="1982583"/>
            <a:ext cx="2288460" cy="3753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8171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9F61E928-CD25-4774-8205-A45215F1F2F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48264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9399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0659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582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DA8FC25A-26D1-447D-8BF3-6C830B7595B4}"/>
              </a:ext>
            </a:extLst>
          </p:cNvPr>
          <p:cNvGrpSpPr/>
          <p:nvPr userDrawn="1"/>
        </p:nvGrpSpPr>
        <p:grpSpPr>
          <a:xfrm>
            <a:off x="10261986" y="107789"/>
            <a:ext cx="1739082" cy="1178086"/>
            <a:chOff x="8502423" y="107789"/>
            <a:chExt cx="1584119" cy="1073111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F24E9106-DBD1-49D0-BE11-20F3999D1A10}"/>
                </a:ext>
              </a:extLst>
            </p:cNvPr>
            <p:cNvSpPr/>
            <p:nvPr userDrawn="1"/>
          </p:nvSpPr>
          <p:spPr>
            <a:xfrm>
              <a:off x="8689862" y="276321"/>
              <a:ext cx="787514" cy="787435"/>
            </a:xfrm>
            <a:custGeom>
              <a:avLst/>
              <a:gdLst>
                <a:gd name="connsiteX0" fmla="*/ 1529845 w 3140536"/>
                <a:gd name="connsiteY0" fmla="*/ 1046057 h 3140220"/>
                <a:gd name="connsiteX1" fmla="*/ 1511512 w 3140536"/>
                <a:gd name="connsiteY1" fmla="*/ 1064914 h 3140220"/>
                <a:gd name="connsiteX2" fmla="*/ 1502083 w 3140536"/>
                <a:gd name="connsiteY2" fmla="*/ 1166270 h 3140220"/>
                <a:gd name="connsiteX3" fmla="*/ 1471965 w 3140536"/>
                <a:gd name="connsiteY3" fmla="*/ 1489719 h 3140220"/>
                <a:gd name="connsiteX4" fmla="*/ 1438179 w 3140536"/>
                <a:gd name="connsiteY4" fmla="*/ 1845643 h 3140220"/>
                <a:gd name="connsiteX5" fmla="*/ 1430060 w 3140536"/>
                <a:gd name="connsiteY5" fmla="*/ 1928666 h 3140220"/>
                <a:gd name="connsiteX6" fmla="*/ 1422203 w 3140536"/>
                <a:gd name="connsiteY6" fmla="*/ 1894095 h 3140220"/>
                <a:gd name="connsiteX7" fmla="*/ 1338395 w 3140536"/>
                <a:gd name="connsiteY7" fmla="*/ 1430006 h 3140220"/>
                <a:gd name="connsiteX8" fmla="*/ 1320847 w 3140536"/>
                <a:gd name="connsiteY8" fmla="*/ 1412195 h 3140220"/>
                <a:gd name="connsiteX9" fmla="*/ 1301205 w 3140536"/>
                <a:gd name="connsiteY9" fmla="*/ 1427911 h 3140220"/>
                <a:gd name="connsiteX10" fmla="*/ 1263491 w 3140536"/>
                <a:gd name="connsiteY10" fmla="*/ 1550480 h 3140220"/>
                <a:gd name="connsiteX11" fmla="*/ 1243849 w 3140536"/>
                <a:gd name="connsiteY11" fmla="*/ 1565147 h 3140220"/>
                <a:gd name="connsiteX12" fmla="*/ 716116 w 3140536"/>
                <a:gd name="connsiteY12" fmla="*/ 1564361 h 3140220"/>
                <a:gd name="connsiteX13" fmla="*/ 678403 w 3140536"/>
                <a:gd name="connsiteY13" fmla="*/ 1585837 h 3140220"/>
                <a:gd name="connsiteX14" fmla="*/ 647760 w 3140536"/>
                <a:gd name="connsiteY14" fmla="*/ 1634027 h 3140220"/>
                <a:gd name="connsiteX15" fmla="*/ 631260 w 3140536"/>
                <a:gd name="connsiteY15" fmla="*/ 1485529 h 3140220"/>
                <a:gd name="connsiteX16" fmla="*/ 585428 w 3140536"/>
                <a:gd name="connsiteY16" fmla="*/ 1064129 h 3140220"/>
                <a:gd name="connsiteX17" fmla="*/ 561071 w 3140536"/>
                <a:gd name="connsiteY17" fmla="*/ 1046843 h 3140220"/>
                <a:gd name="connsiteX18" fmla="*/ 548500 w 3140536"/>
                <a:gd name="connsiteY18" fmla="*/ 1068581 h 3140220"/>
                <a:gd name="connsiteX19" fmla="*/ 515762 w 3140536"/>
                <a:gd name="connsiteY19" fmla="*/ 1419268 h 3140220"/>
                <a:gd name="connsiteX20" fmla="*/ 475167 w 3140536"/>
                <a:gd name="connsiteY20" fmla="*/ 1847738 h 3140220"/>
                <a:gd name="connsiteX21" fmla="*/ 467310 w 3140536"/>
                <a:gd name="connsiteY21" fmla="*/ 1929713 h 3140220"/>
                <a:gd name="connsiteX22" fmla="*/ 464691 w 3140536"/>
                <a:gd name="connsiteY22" fmla="*/ 1926832 h 3140220"/>
                <a:gd name="connsiteX23" fmla="*/ 418859 w 3140536"/>
                <a:gd name="connsiteY23" fmla="*/ 1670955 h 3140220"/>
                <a:gd name="connsiteX24" fmla="*/ 375121 w 3140536"/>
                <a:gd name="connsiteY24" fmla="*/ 1429220 h 3140220"/>
                <a:gd name="connsiteX25" fmla="*/ 358359 w 3140536"/>
                <a:gd name="connsiteY25" fmla="*/ 1412195 h 3140220"/>
                <a:gd name="connsiteX26" fmla="*/ 338455 w 3140536"/>
                <a:gd name="connsiteY26" fmla="*/ 1427387 h 3140220"/>
                <a:gd name="connsiteX27" fmla="*/ 301527 w 3140536"/>
                <a:gd name="connsiteY27" fmla="*/ 1546028 h 3140220"/>
                <a:gd name="connsiteX28" fmla="*/ 268789 w 3140536"/>
                <a:gd name="connsiteY28" fmla="*/ 1562790 h 3140220"/>
                <a:gd name="connsiteX29" fmla="*/ 256742 w 3140536"/>
                <a:gd name="connsiteY29" fmla="*/ 1561742 h 3140220"/>
                <a:gd name="connsiteX30" fmla="*/ 72101 w 3140536"/>
                <a:gd name="connsiteY30" fmla="*/ 1561742 h 3140220"/>
                <a:gd name="connsiteX31" fmla="*/ 60578 w 3140536"/>
                <a:gd name="connsiteY31" fmla="*/ 1562790 h 3140220"/>
                <a:gd name="connsiteX32" fmla="*/ 16054 w 3140536"/>
                <a:gd name="connsiteY32" fmla="*/ 1563314 h 3140220"/>
                <a:gd name="connsiteX33" fmla="*/ 6364 w 3140536"/>
                <a:gd name="connsiteY33" fmla="*/ 1565147 h 3140220"/>
                <a:gd name="connsiteX34" fmla="*/ 5316 w 3140536"/>
                <a:gd name="connsiteY34" fmla="*/ 1590813 h 3140220"/>
                <a:gd name="connsiteX35" fmla="*/ 17626 w 3140536"/>
                <a:gd name="connsiteY35" fmla="*/ 1594480 h 3140220"/>
                <a:gd name="connsiteX36" fmla="*/ 303098 w 3140536"/>
                <a:gd name="connsiteY36" fmla="*/ 1594480 h 3140220"/>
                <a:gd name="connsiteX37" fmla="*/ 330074 w 3140536"/>
                <a:gd name="connsiteY37" fmla="*/ 1573528 h 3140220"/>
                <a:gd name="connsiteX38" fmla="*/ 352336 w 3140536"/>
                <a:gd name="connsiteY38" fmla="*/ 1502029 h 3140220"/>
                <a:gd name="connsiteX39" fmla="*/ 354693 w 3140536"/>
                <a:gd name="connsiteY39" fmla="*/ 1513814 h 3140220"/>
                <a:gd name="connsiteX40" fmla="*/ 424358 w 3140536"/>
                <a:gd name="connsiteY40" fmla="*/ 1899333 h 3140220"/>
                <a:gd name="connsiteX41" fmla="*/ 453430 w 3140536"/>
                <a:gd name="connsiteY41" fmla="*/ 2061188 h 3140220"/>
                <a:gd name="connsiteX42" fmla="*/ 478834 w 3140536"/>
                <a:gd name="connsiteY42" fmla="*/ 2079259 h 3140220"/>
                <a:gd name="connsiteX43" fmla="*/ 491143 w 3140536"/>
                <a:gd name="connsiteY43" fmla="*/ 2054116 h 3140220"/>
                <a:gd name="connsiteX44" fmla="*/ 518905 w 3140536"/>
                <a:gd name="connsiteY44" fmla="*/ 1757906 h 3140220"/>
                <a:gd name="connsiteX45" fmla="*/ 559500 w 3140536"/>
                <a:gd name="connsiteY45" fmla="*/ 1332054 h 3140220"/>
                <a:gd name="connsiteX46" fmla="*/ 567618 w 3140536"/>
                <a:gd name="connsiteY46" fmla="*/ 1244055 h 3140220"/>
                <a:gd name="connsiteX47" fmla="*/ 570761 w 3140536"/>
                <a:gd name="connsiteY47" fmla="*/ 1249817 h 3140220"/>
                <a:gd name="connsiteX48" fmla="*/ 597475 w 3140536"/>
                <a:gd name="connsiteY48" fmla="*/ 1497576 h 3140220"/>
                <a:gd name="connsiteX49" fmla="*/ 617118 w 3140536"/>
                <a:gd name="connsiteY49" fmla="*/ 1677764 h 3140220"/>
                <a:gd name="connsiteX50" fmla="*/ 627594 w 3140536"/>
                <a:gd name="connsiteY50" fmla="*/ 1694526 h 3140220"/>
                <a:gd name="connsiteX51" fmla="*/ 648284 w 3140536"/>
                <a:gd name="connsiteY51" fmla="*/ 1691121 h 3140220"/>
                <a:gd name="connsiteX52" fmla="*/ 664522 w 3140536"/>
                <a:gd name="connsiteY52" fmla="*/ 1672526 h 3140220"/>
                <a:gd name="connsiteX53" fmla="*/ 706164 w 3140536"/>
                <a:gd name="connsiteY53" fmla="*/ 1606003 h 3140220"/>
                <a:gd name="connsiteX54" fmla="*/ 727902 w 3140536"/>
                <a:gd name="connsiteY54" fmla="*/ 1593956 h 3140220"/>
                <a:gd name="connsiteX55" fmla="*/ 1260872 w 3140536"/>
                <a:gd name="connsiteY55" fmla="*/ 1594218 h 3140220"/>
                <a:gd name="connsiteX56" fmla="*/ 1293610 w 3140536"/>
                <a:gd name="connsiteY56" fmla="*/ 1570385 h 3140220"/>
                <a:gd name="connsiteX57" fmla="*/ 1313514 w 3140536"/>
                <a:gd name="connsiteY57" fmla="*/ 1507005 h 3140220"/>
                <a:gd name="connsiteX58" fmla="*/ 1329490 w 3140536"/>
                <a:gd name="connsiteY58" fmla="*/ 1581647 h 3140220"/>
                <a:gd name="connsiteX59" fmla="*/ 1395751 w 3140536"/>
                <a:gd name="connsiteY59" fmla="*/ 1946475 h 3140220"/>
                <a:gd name="connsiteX60" fmla="*/ 1416441 w 3140536"/>
                <a:gd name="connsiteY60" fmla="*/ 2062235 h 3140220"/>
                <a:gd name="connsiteX61" fmla="*/ 1436084 w 3140536"/>
                <a:gd name="connsiteY61" fmla="*/ 2080307 h 3140220"/>
                <a:gd name="connsiteX62" fmla="*/ 1453108 w 3140536"/>
                <a:gd name="connsiteY62" fmla="*/ 2060926 h 3140220"/>
                <a:gd name="connsiteX63" fmla="*/ 1455203 w 3140536"/>
                <a:gd name="connsiteY63" fmla="*/ 2041545 h 3140220"/>
                <a:gd name="connsiteX64" fmla="*/ 1490559 w 3140536"/>
                <a:gd name="connsiteY64" fmla="*/ 1661003 h 3140220"/>
                <a:gd name="connsiteX65" fmla="*/ 1523297 w 3140536"/>
                <a:gd name="connsiteY65" fmla="*/ 1316863 h 3140220"/>
                <a:gd name="connsiteX66" fmla="*/ 1530368 w 3140536"/>
                <a:gd name="connsiteY66" fmla="*/ 1244579 h 3140220"/>
                <a:gd name="connsiteX67" fmla="*/ 1553416 w 3140536"/>
                <a:gd name="connsiteY67" fmla="*/ 1437863 h 3140220"/>
                <a:gd name="connsiteX68" fmla="*/ 1579606 w 3140536"/>
                <a:gd name="connsiteY68" fmla="*/ 1679074 h 3140220"/>
                <a:gd name="connsiteX69" fmla="*/ 1609201 w 3140536"/>
                <a:gd name="connsiteY69" fmla="*/ 1692431 h 3140220"/>
                <a:gd name="connsiteX70" fmla="*/ 1627272 w 3140536"/>
                <a:gd name="connsiteY70" fmla="*/ 1672003 h 3140220"/>
                <a:gd name="connsiteX71" fmla="*/ 1668390 w 3140536"/>
                <a:gd name="connsiteY71" fmla="*/ 1606789 h 3140220"/>
                <a:gd name="connsiteX72" fmla="*/ 1691176 w 3140536"/>
                <a:gd name="connsiteY72" fmla="*/ 1594218 h 3140220"/>
                <a:gd name="connsiteX73" fmla="*/ 2374738 w 3140536"/>
                <a:gd name="connsiteY73" fmla="*/ 1594480 h 3140220"/>
                <a:gd name="connsiteX74" fmla="*/ 2404595 w 3140536"/>
                <a:gd name="connsiteY74" fmla="*/ 1572218 h 3140220"/>
                <a:gd name="connsiteX75" fmla="*/ 2426856 w 3140536"/>
                <a:gd name="connsiteY75" fmla="*/ 1502290 h 3140220"/>
                <a:gd name="connsiteX76" fmla="*/ 2429214 w 3140536"/>
                <a:gd name="connsiteY76" fmla="*/ 1513552 h 3140220"/>
                <a:gd name="connsiteX77" fmla="*/ 2499141 w 3140536"/>
                <a:gd name="connsiteY77" fmla="*/ 1900380 h 3140220"/>
                <a:gd name="connsiteX78" fmla="*/ 2528474 w 3140536"/>
                <a:gd name="connsiteY78" fmla="*/ 2062235 h 3140220"/>
                <a:gd name="connsiteX79" fmla="*/ 2552045 w 3140536"/>
                <a:gd name="connsiteY79" fmla="*/ 2079521 h 3140220"/>
                <a:gd name="connsiteX80" fmla="*/ 2565402 w 3140536"/>
                <a:gd name="connsiteY80" fmla="*/ 2056474 h 3140220"/>
                <a:gd name="connsiteX81" fmla="*/ 2583997 w 3140536"/>
                <a:gd name="connsiteY81" fmla="*/ 1859000 h 3140220"/>
                <a:gd name="connsiteX82" fmla="*/ 2609926 w 3140536"/>
                <a:gd name="connsiteY82" fmla="*/ 1586361 h 3140220"/>
                <a:gd name="connsiteX83" fmla="*/ 2632449 w 3140536"/>
                <a:gd name="connsiteY83" fmla="*/ 1343315 h 3140220"/>
                <a:gd name="connsiteX84" fmla="*/ 2642139 w 3140536"/>
                <a:gd name="connsiteY84" fmla="*/ 1243793 h 3140220"/>
                <a:gd name="connsiteX85" fmla="*/ 2645020 w 3140536"/>
                <a:gd name="connsiteY85" fmla="*/ 1249555 h 3140220"/>
                <a:gd name="connsiteX86" fmla="*/ 2671734 w 3140536"/>
                <a:gd name="connsiteY86" fmla="*/ 1497314 h 3140220"/>
                <a:gd name="connsiteX87" fmla="*/ 2691377 w 3140536"/>
                <a:gd name="connsiteY87" fmla="*/ 1677502 h 3140220"/>
                <a:gd name="connsiteX88" fmla="*/ 2722543 w 3140536"/>
                <a:gd name="connsiteY88" fmla="*/ 1690859 h 3140220"/>
                <a:gd name="connsiteX89" fmla="*/ 2739567 w 3140536"/>
                <a:gd name="connsiteY89" fmla="*/ 1671217 h 3140220"/>
                <a:gd name="connsiteX90" fmla="*/ 2781471 w 3140536"/>
                <a:gd name="connsiteY90" fmla="*/ 1604694 h 3140220"/>
                <a:gd name="connsiteX91" fmla="*/ 2801113 w 3140536"/>
                <a:gd name="connsiteY91" fmla="*/ 1593694 h 3140220"/>
                <a:gd name="connsiteX92" fmla="*/ 3056467 w 3140536"/>
                <a:gd name="connsiteY92" fmla="*/ 1593956 h 3140220"/>
                <a:gd name="connsiteX93" fmla="*/ 3127180 w 3140536"/>
                <a:gd name="connsiteY93" fmla="*/ 1593956 h 3140220"/>
                <a:gd name="connsiteX94" fmla="*/ 3137395 w 3140536"/>
                <a:gd name="connsiteY94" fmla="*/ 1590813 h 3140220"/>
                <a:gd name="connsiteX95" fmla="*/ 3136871 w 3140536"/>
                <a:gd name="connsiteY95" fmla="*/ 1567504 h 3140220"/>
                <a:gd name="connsiteX96" fmla="*/ 3122466 w 3140536"/>
                <a:gd name="connsiteY96" fmla="*/ 1565147 h 3140220"/>
                <a:gd name="connsiteX97" fmla="*/ 2785923 w 3140536"/>
                <a:gd name="connsiteY97" fmla="*/ 1564623 h 3140220"/>
                <a:gd name="connsiteX98" fmla="*/ 2756328 w 3140536"/>
                <a:gd name="connsiteY98" fmla="*/ 1581123 h 3140220"/>
                <a:gd name="connsiteX99" fmla="*/ 2722805 w 3140536"/>
                <a:gd name="connsiteY99" fmla="*/ 1634027 h 3140220"/>
                <a:gd name="connsiteX100" fmla="*/ 2721757 w 3140536"/>
                <a:gd name="connsiteY100" fmla="*/ 1626170 h 3140220"/>
                <a:gd name="connsiteX101" fmla="*/ 2700020 w 3140536"/>
                <a:gd name="connsiteY101" fmla="*/ 1428958 h 3140220"/>
                <a:gd name="connsiteX102" fmla="*/ 2676972 w 3140536"/>
                <a:gd name="connsiteY102" fmla="*/ 1216293 h 3140220"/>
                <a:gd name="connsiteX103" fmla="*/ 2660211 w 3140536"/>
                <a:gd name="connsiteY103" fmla="*/ 1063343 h 3140220"/>
                <a:gd name="connsiteX104" fmla="*/ 2640306 w 3140536"/>
                <a:gd name="connsiteY104" fmla="*/ 1046319 h 3140220"/>
                <a:gd name="connsiteX105" fmla="*/ 2623544 w 3140536"/>
                <a:gd name="connsiteY105" fmla="*/ 1066748 h 3140220"/>
                <a:gd name="connsiteX106" fmla="*/ 2610187 w 3140536"/>
                <a:gd name="connsiteY106" fmla="*/ 1208436 h 3140220"/>
                <a:gd name="connsiteX107" fmla="*/ 2582688 w 3140536"/>
                <a:gd name="connsiteY107" fmla="*/ 1503338 h 3140220"/>
                <a:gd name="connsiteX108" fmla="*/ 2552569 w 3140536"/>
                <a:gd name="connsiteY108" fmla="*/ 1816310 h 3140220"/>
                <a:gd name="connsiteX109" fmla="*/ 2542093 w 3140536"/>
                <a:gd name="connsiteY109" fmla="*/ 1928666 h 3140220"/>
                <a:gd name="connsiteX110" fmla="*/ 2538688 w 3140536"/>
                <a:gd name="connsiteY110" fmla="*/ 1924737 h 3140220"/>
                <a:gd name="connsiteX111" fmla="*/ 2508832 w 3140536"/>
                <a:gd name="connsiteY111" fmla="*/ 1756335 h 3140220"/>
                <a:gd name="connsiteX112" fmla="*/ 2450951 w 3140536"/>
                <a:gd name="connsiteY112" fmla="*/ 1434982 h 3140220"/>
                <a:gd name="connsiteX113" fmla="*/ 2432095 w 3140536"/>
                <a:gd name="connsiteY113" fmla="*/ 1412457 h 3140220"/>
                <a:gd name="connsiteX114" fmla="*/ 2411404 w 3140536"/>
                <a:gd name="connsiteY114" fmla="*/ 1433410 h 3140220"/>
                <a:gd name="connsiteX115" fmla="*/ 2375262 w 3140536"/>
                <a:gd name="connsiteY115" fmla="*/ 1550742 h 3140220"/>
                <a:gd name="connsiteX116" fmla="*/ 2355357 w 3140536"/>
                <a:gd name="connsiteY116" fmla="*/ 1565147 h 3140220"/>
                <a:gd name="connsiteX117" fmla="*/ 1675724 w 3140536"/>
                <a:gd name="connsiteY117" fmla="*/ 1564361 h 3140220"/>
                <a:gd name="connsiteX118" fmla="*/ 1642986 w 3140536"/>
                <a:gd name="connsiteY118" fmla="*/ 1582432 h 3140220"/>
                <a:gd name="connsiteX119" fmla="*/ 1610510 w 3140536"/>
                <a:gd name="connsiteY119" fmla="*/ 1634027 h 3140220"/>
                <a:gd name="connsiteX120" fmla="*/ 1604748 w 3140536"/>
                <a:gd name="connsiteY120" fmla="*/ 1583480 h 3140220"/>
                <a:gd name="connsiteX121" fmla="*/ 1548178 w 3140536"/>
                <a:gd name="connsiteY121" fmla="*/ 1064652 h 3140220"/>
                <a:gd name="connsiteX122" fmla="*/ 1529845 w 3140536"/>
                <a:gd name="connsiteY122" fmla="*/ 1046057 h 3140220"/>
                <a:gd name="connsiteX123" fmla="*/ 1041397 w 3140536"/>
                <a:gd name="connsiteY123" fmla="*/ 24 h 3140220"/>
                <a:gd name="connsiteX124" fmla="*/ 2092931 w 3140536"/>
                <a:gd name="connsiteY124" fmla="*/ 24 h 3140220"/>
                <a:gd name="connsiteX125" fmla="*/ 2113097 w 3140536"/>
                <a:gd name="connsiteY125" fmla="*/ 20714 h 3140220"/>
                <a:gd name="connsiteX126" fmla="*/ 2113097 w 3140536"/>
                <a:gd name="connsiteY126" fmla="*/ 1009391 h 3140220"/>
                <a:gd name="connsiteX127" fmla="*/ 2131169 w 3140536"/>
                <a:gd name="connsiteY127" fmla="*/ 1027725 h 3140220"/>
                <a:gd name="connsiteX128" fmla="*/ 3121155 w 3140536"/>
                <a:gd name="connsiteY128" fmla="*/ 1027725 h 3140220"/>
                <a:gd name="connsiteX129" fmla="*/ 3140536 w 3140536"/>
                <a:gd name="connsiteY129" fmla="*/ 1046581 h 3140220"/>
                <a:gd name="connsiteX130" fmla="*/ 3140536 w 3140536"/>
                <a:gd name="connsiteY130" fmla="*/ 2096805 h 3140220"/>
                <a:gd name="connsiteX131" fmla="*/ 3122989 w 3140536"/>
                <a:gd name="connsiteY131" fmla="*/ 2114615 h 3140220"/>
                <a:gd name="connsiteX132" fmla="*/ 2139549 w 3140536"/>
                <a:gd name="connsiteY132" fmla="*/ 2114615 h 3140220"/>
                <a:gd name="connsiteX133" fmla="*/ 2121216 w 3140536"/>
                <a:gd name="connsiteY133" fmla="*/ 2132948 h 3140220"/>
                <a:gd name="connsiteX134" fmla="*/ 2121216 w 3140536"/>
                <a:gd name="connsiteY134" fmla="*/ 3121625 h 3140220"/>
                <a:gd name="connsiteX135" fmla="*/ 2102883 w 3140536"/>
                <a:gd name="connsiteY135" fmla="*/ 3140220 h 3140220"/>
                <a:gd name="connsiteX136" fmla="*/ 1574105 w 3140536"/>
                <a:gd name="connsiteY136" fmla="*/ 3139958 h 3140220"/>
                <a:gd name="connsiteX137" fmla="*/ 1042445 w 3140536"/>
                <a:gd name="connsiteY137" fmla="*/ 3140220 h 3140220"/>
                <a:gd name="connsiteX138" fmla="*/ 1026469 w 3140536"/>
                <a:gd name="connsiteY138" fmla="*/ 3124506 h 3140220"/>
                <a:gd name="connsiteX139" fmla="*/ 1026731 w 3140536"/>
                <a:gd name="connsiteY139" fmla="*/ 2134519 h 3140220"/>
                <a:gd name="connsiteX140" fmla="*/ 1006303 w 3140536"/>
                <a:gd name="connsiteY140" fmla="*/ 2114615 h 3140220"/>
                <a:gd name="connsiteX141" fmla="*/ 18935 w 3140536"/>
                <a:gd name="connsiteY141" fmla="*/ 2114615 h 3140220"/>
                <a:gd name="connsiteX142" fmla="*/ 78 w 3140536"/>
                <a:gd name="connsiteY142" fmla="*/ 2095496 h 3140220"/>
                <a:gd name="connsiteX143" fmla="*/ 78 w 3140536"/>
                <a:gd name="connsiteY143" fmla="*/ 1046581 h 3140220"/>
                <a:gd name="connsiteX144" fmla="*/ 18935 w 3140536"/>
                <a:gd name="connsiteY144" fmla="*/ 1027725 h 3140220"/>
                <a:gd name="connsiteX145" fmla="*/ 1003684 w 3140536"/>
                <a:gd name="connsiteY145" fmla="*/ 1027725 h 3140220"/>
                <a:gd name="connsiteX146" fmla="*/ 1022802 w 3140536"/>
                <a:gd name="connsiteY146" fmla="*/ 1009130 h 3140220"/>
                <a:gd name="connsiteX147" fmla="*/ 1022802 w 3140536"/>
                <a:gd name="connsiteY147" fmla="*/ 19143 h 3140220"/>
                <a:gd name="connsiteX148" fmla="*/ 1041397 w 3140536"/>
                <a:gd name="connsiteY148" fmla="*/ 24 h 314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3140536" h="3140220">
                  <a:moveTo>
                    <a:pt x="1529845" y="1046057"/>
                  </a:moveTo>
                  <a:cubicBezTo>
                    <a:pt x="1516488" y="1046057"/>
                    <a:pt x="1512559" y="1053653"/>
                    <a:pt x="1511512" y="1064914"/>
                  </a:cubicBezTo>
                  <a:cubicBezTo>
                    <a:pt x="1508369" y="1098700"/>
                    <a:pt x="1505226" y="1132485"/>
                    <a:pt x="1502083" y="1166270"/>
                  </a:cubicBezTo>
                  <a:cubicBezTo>
                    <a:pt x="1492131" y="1274173"/>
                    <a:pt x="1482179" y="1381815"/>
                    <a:pt x="1471965" y="1489719"/>
                  </a:cubicBezTo>
                  <a:cubicBezTo>
                    <a:pt x="1460703" y="1608360"/>
                    <a:pt x="1449441" y="1727002"/>
                    <a:pt x="1438179" y="1845643"/>
                  </a:cubicBezTo>
                  <a:cubicBezTo>
                    <a:pt x="1435560" y="1873405"/>
                    <a:pt x="1432679" y="1900904"/>
                    <a:pt x="1430060" y="1928666"/>
                  </a:cubicBezTo>
                  <a:cubicBezTo>
                    <a:pt x="1426132" y="1917142"/>
                    <a:pt x="1424298" y="1905618"/>
                    <a:pt x="1422203" y="1894095"/>
                  </a:cubicBezTo>
                  <a:cubicBezTo>
                    <a:pt x="1394180" y="1739311"/>
                    <a:pt x="1366156" y="1584789"/>
                    <a:pt x="1338395" y="1430006"/>
                  </a:cubicBezTo>
                  <a:cubicBezTo>
                    <a:pt x="1336562" y="1419792"/>
                    <a:pt x="1331585" y="1412719"/>
                    <a:pt x="1320847" y="1412195"/>
                  </a:cubicBezTo>
                  <a:cubicBezTo>
                    <a:pt x="1310371" y="1411672"/>
                    <a:pt x="1304348" y="1417958"/>
                    <a:pt x="1301205" y="1427911"/>
                  </a:cubicBezTo>
                  <a:cubicBezTo>
                    <a:pt x="1288634" y="1468767"/>
                    <a:pt x="1275277" y="1509362"/>
                    <a:pt x="1263491" y="1550480"/>
                  </a:cubicBezTo>
                  <a:cubicBezTo>
                    <a:pt x="1260348" y="1561742"/>
                    <a:pt x="1255372" y="1565147"/>
                    <a:pt x="1243849" y="1565147"/>
                  </a:cubicBezTo>
                  <a:cubicBezTo>
                    <a:pt x="1067851" y="1564623"/>
                    <a:pt x="892115" y="1565147"/>
                    <a:pt x="716116" y="1564361"/>
                  </a:cubicBezTo>
                  <a:cubicBezTo>
                    <a:pt x="697783" y="1564361"/>
                    <a:pt x="686784" y="1570385"/>
                    <a:pt x="678403" y="1585837"/>
                  </a:cubicBezTo>
                  <a:cubicBezTo>
                    <a:pt x="669760" y="1601551"/>
                    <a:pt x="659022" y="1616217"/>
                    <a:pt x="647760" y="1634027"/>
                  </a:cubicBezTo>
                  <a:cubicBezTo>
                    <a:pt x="641998" y="1582170"/>
                    <a:pt x="636499" y="1533981"/>
                    <a:pt x="631260" y="1485529"/>
                  </a:cubicBezTo>
                  <a:cubicBezTo>
                    <a:pt x="616070" y="1345149"/>
                    <a:pt x="600618" y="1204508"/>
                    <a:pt x="585428" y="1064129"/>
                  </a:cubicBezTo>
                  <a:cubicBezTo>
                    <a:pt x="583594" y="1049462"/>
                    <a:pt x="574952" y="1043177"/>
                    <a:pt x="561071" y="1046843"/>
                  </a:cubicBezTo>
                  <a:cubicBezTo>
                    <a:pt x="549547" y="1049724"/>
                    <a:pt x="549285" y="1059414"/>
                    <a:pt x="548500" y="1068581"/>
                  </a:cubicBezTo>
                  <a:cubicBezTo>
                    <a:pt x="537500" y="1185389"/>
                    <a:pt x="526762" y="1302459"/>
                    <a:pt x="515762" y="1419268"/>
                  </a:cubicBezTo>
                  <a:cubicBezTo>
                    <a:pt x="502405" y="1562004"/>
                    <a:pt x="488786" y="1705002"/>
                    <a:pt x="475167" y="1847738"/>
                  </a:cubicBezTo>
                  <a:cubicBezTo>
                    <a:pt x="472548" y="1874714"/>
                    <a:pt x="469929" y="1901690"/>
                    <a:pt x="467310" y="1929713"/>
                  </a:cubicBezTo>
                  <a:cubicBezTo>
                    <a:pt x="465739" y="1928142"/>
                    <a:pt x="464691" y="1927618"/>
                    <a:pt x="464691" y="1926832"/>
                  </a:cubicBezTo>
                  <a:cubicBezTo>
                    <a:pt x="449239" y="1841453"/>
                    <a:pt x="434049" y="1756335"/>
                    <a:pt x="418859" y="1670955"/>
                  </a:cubicBezTo>
                  <a:cubicBezTo>
                    <a:pt x="404192" y="1590289"/>
                    <a:pt x="389526" y="1509886"/>
                    <a:pt x="375121" y="1429220"/>
                  </a:cubicBezTo>
                  <a:cubicBezTo>
                    <a:pt x="373288" y="1419268"/>
                    <a:pt x="368573" y="1412981"/>
                    <a:pt x="358359" y="1412195"/>
                  </a:cubicBezTo>
                  <a:cubicBezTo>
                    <a:pt x="347883" y="1411410"/>
                    <a:pt x="341598" y="1417696"/>
                    <a:pt x="338455" y="1427387"/>
                  </a:cubicBezTo>
                  <a:cubicBezTo>
                    <a:pt x="326146" y="1466934"/>
                    <a:pt x="313574" y="1506481"/>
                    <a:pt x="301527" y="1546028"/>
                  </a:cubicBezTo>
                  <a:cubicBezTo>
                    <a:pt x="294979" y="1566980"/>
                    <a:pt x="291575" y="1568813"/>
                    <a:pt x="268789" y="1562790"/>
                  </a:cubicBezTo>
                  <a:cubicBezTo>
                    <a:pt x="265122" y="1559123"/>
                    <a:pt x="260670" y="1560956"/>
                    <a:pt x="256742" y="1561742"/>
                  </a:cubicBezTo>
                  <a:cubicBezTo>
                    <a:pt x="195195" y="1561742"/>
                    <a:pt x="133648" y="1561742"/>
                    <a:pt x="72101" y="1561742"/>
                  </a:cubicBezTo>
                  <a:cubicBezTo>
                    <a:pt x="68435" y="1561742"/>
                    <a:pt x="64244" y="1561218"/>
                    <a:pt x="60578" y="1562790"/>
                  </a:cubicBezTo>
                  <a:cubicBezTo>
                    <a:pt x="45649" y="1563052"/>
                    <a:pt x="30983" y="1563052"/>
                    <a:pt x="16054" y="1563314"/>
                  </a:cubicBezTo>
                  <a:cubicBezTo>
                    <a:pt x="12650" y="1563314"/>
                    <a:pt x="7935" y="1562004"/>
                    <a:pt x="6364" y="1565147"/>
                  </a:cubicBezTo>
                  <a:cubicBezTo>
                    <a:pt x="2697" y="1573266"/>
                    <a:pt x="3745" y="1582432"/>
                    <a:pt x="5316" y="1590813"/>
                  </a:cubicBezTo>
                  <a:cubicBezTo>
                    <a:pt x="6626" y="1597099"/>
                    <a:pt x="13435" y="1594480"/>
                    <a:pt x="17626" y="1594480"/>
                  </a:cubicBezTo>
                  <a:cubicBezTo>
                    <a:pt x="112696" y="1594480"/>
                    <a:pt x="208028" y="1594480"/>
                    <a:pt x="303098" y="1594480"/>
                  </a:cubicBezTo>
                  <a:cubicBezTo>
                    <a:pt x="322217" y="1594480"/>
                    <a:pt x="324312" y="1592646"/>
                    <a:pt x="330074" y="1573528"/>
                  </a:cubicBezTo>
                  <a:cubicBezTo>
                    <a:pt x="336883" y="1550742"/>
                    <a:pt x="344217" y="1528219"/>
                    <a:pt x="352336" y="1502029"/>
                  </a:cubicBezTo>
                  <a:cubicBezTo>
                    <a:pt x="353645" y="1508838"/>
                    <a:pt x="354169" y="1511195"/>
                    <a:pt x="354693" y="1513814"/>
                  </a:cubicBezTo>
                  <a:cubicBezTo>
                    <a:pt x="378002" y="1642408"/>
                    <a:pt x="401049" y="1770739"/>
                    <a:pt x="424358" y="1899333"/>
                  </a:cubicBezTo>
                  <a:cubicBezTo>
                    <a:pt x="434049" y="1953284"/>
                    <a:pt x="443739" y="2007236"/>
                    <a:pt x="453430" y="2061188"/>
                  </a:cubicBezTo>
                  <a:cubicBezTo>
                    <a:pt x="456310" y="2076640"/>
                    <a:pt x="466263" y="2083973"/>
                    <a:pt x="478834" y="2079259"/>
                  </a:cubicBezTo>
                  <a:cubicBezTo>
                    <a:pt x="490881" y="2074807"/>
                    <a:pt x="490096" y="2063807"/>
                    <a:pt x="491143" y="2054116"/>
                  </a:cubicBezTo>
                  <a:cubicBezTo>
                    <a:pt x="500572" y="1955380"/>
                    <a:pt x="509476" y="1856643"/>
                    <a:pt x="518905" y="1757906"/>
                  </a:cubicBezTo>
                  <a:cubicBezTo>
                    <a:pt x="532262" y="1615956"/>
                    <a:pt x="545881" y="1474005"/>
                    <a:pt x="559500" y="1332054"/>
                  </a:cubicBezTo>
                  <a:cubicBezTo>
                    <a:pt x="562119" y="1302721"/>
                    <a:pt x="564999" y="1273650"/>
                    <a:pt x="567618" y="1244055"/>
                  </a:cubicBezTo>
                  <a:cubicBezTo>
                    <a:pt x="571285" y="1245364"/>
                    <a:pt x="570499" y="1247983"/>
                    <a:pt x="570761" y="1249817"/>
                  </a:cubicBezTo>
                  <a:cubicBezTo>
                    <a:pt x="579666" y="1332316"/>
                    <a:pt x="588571" y="1415076"/>
                    <a:pt x="597475" y="1497576"/>
                  </a:cubicBezTo>
                  <a:cubicBezTo>
                    <a:pt x="604023" y="1557552"/>
                    <a:pt x="610570" y="1617789"/>
                    <a:pt x="617118" y="1677764"/>
                  </a:cubicBezTo>
                  <a:cubicBezTo>
                    <a:pt x="617903" y="1685359"/>
                    <a:pt x="620261" y="1691383"/>
                    <a:pt x="627594" y="1694526"/>
                  </a:cubicBezTo>
                  <a:cubicBezTo>
                    <a:pt x="635189" y="1697931"/>
                    <a:pt x="641998" y="1696097"/>
                    <a:pt x="648284" y="1691121"/>
                  </a:cubicBezTo>
                  <a:cubicBezTo>
                    <a:pt x="654832" y="1685883"/>
                    <a:pt x="660070" y="1679598"/>
                    <a:pt x="664522" y="1672526"/>
                  </a:cubicBezTo>
                  <a:cubicBezTo>
                    <a:pt x="678403" y="1650265"/>
                    <a:pt x="692807" y="1628527"/>
                    <a:pt x="706164" y="1606003"/>
                  </a:cubicBezTo>
                  <a:cubicBezTo>
                    <a:pt x="711402" y="1597099"/>
                    <a:pt x="717426" y="1593956"/>
                    <a:pt x="727902" y="1593956"/>
                  </a:cubicBezTo>
                  <a:cubicBezTo>
                    <a:pt x="905472" y="1594218"/>
                    <a:pt x="1083303" y="1594218"/>
                    <a:pt x="1260872" y="1594218"/>
                  </a:cubicBezTo>
                  <a:cubicBezTo>
                    <a:pt x="1286277" y="1594218"/>
                    <a:pt x="1286277" y="1594218"/>
                    <a:pt x="1293610" y="1570385"/>
                  </a:cubicBezTo>
                  <a:cubicBezTo>
                    <a:pt x="1300157" y="1549171"/>
                    <a:pt x="1306967" y="1528219"/>
                    <a:pt x="1313514" y="1507005"/>
                  </a:cubicBezTo>
                  <a:cubicBezTo>
                    <a:pt x="1320586" y="1532147"/>
                    <a:pt x="1325038" y="1557028"/>
                    <a:pt x="1329490" y="1581647"/>
                  </a:cubicBezTo>
                  <a:cubicBezTo>
                    <a:pt x="1351490" y="1703169"/>
                    <a:pt x="1373752" y="1824953"/>
                    <a:pt x="1395751" y="1946475"/>
                  </a:cubicBezTo>
                  <a:cubicBezTo>
                    <a:pt x="1402823" y="1984975"/>
                    <a:pt x="1409894" y="2023736"/>
                    <a:pt x="1416441" y="2062235"/>
                  </a:cubicBezTo>
                  <a:cubicBezTo>
                    <a:pt x="1418537" y="2073759"/>
                    <a:pt x="1423513" y="2080830"/>
                    <a:pt x="1436084" y="2080307"/>
                  </a:cubicBezTo>
                  <a:cubicBezTo>
                    <a:pt x="1448393" y="2079783"/>
                    <a:pt x="1452060" y="2071402"/>
                    <a:pt x="1453108" y="2060926"/>
                  </a:cubicBezTo>
                  <a:cubicBezTo>
                    <a:pt x="1453893" y="2054378"/>
                    <a:pt x="1454679" y="2048093"/>
                    <a:pt x="1455203" y="2041545"/>
                  </a:cubicBezTo>
                  <a:cubicBezTo>
                    <a:pt x="1466988" y="1914785"/>
                    <a:pt x="1478512" y="1787763"/>
                    <a:pt x="1490559" y="1661003"/>
                  </a:cubicBezTo>
                  <a:cubicBezTo>
                    <a:pt x="1501297" y="1546290"/>
                    <a:pt x="1512297" y="1431577"/>
                    <a:pt x="1523297" y="1316863"/>
                  </a:cubicBezTo>
                  <a:cubicBezTo>
                    <a:pt x="1525654" y="1292768"/>
                    <a:pt x="1528011" y="1268674"/>
                    <a:pt x="1530368" y="1244579"/>
                  </a:cubicBezTo>
                  <a:cubicBezTo>
                    <a:pt x="1539273" y="1309006"/>
                    <a:pt x="1546345" y="1373434"/>
                    <a:pt x="1553416" y="1437863"/>
                  </a:cubicBezTo>
                  <a:cubicBezTo>
                    <a:pt x="1562059" y="1518266"/>
                    <a:pt x="1570701" y="1598670"/>
                    <a:pt x="1579606" y="1679074"/>
                  </a:cubicBezTo>
                  <a:cubicBezTo>
                    <a:pt x="1581177" y="1694788"/>
                    <a:pt x="1596368" y="1701597"/>
                    <a:pt x="1609201" y="1692431"/>
                  </a:cubicBezTo>
                  <a:cubicBezTo>
                    <a:pt x="1616796" y="1686931"/>
                    <a:pt x="1622296" y="1679860"/>
                    <a:pt x="1627272" y="1672003"/>
                  </a:cubicBezTo>
                  <a:cubicBezTo>
                    <a:pt x="1640891" y="1650265"/>
                    <a:pt x="1655295" y="1628789"/>
                    <a:pt x="1668390" y="1606789"/>
                  </a:cubicBezTo>
                  <a:cubicBezTo>
                    <a:pt x="1673890" y="1597623"/>
                    <a:pt x="1680176" y="1594218"/>
                    <a:pt x="1691176" y="1594218"/>
                  </a:cubicBezTo>
                  <a:cubicBezTo>
                    <a:pt x="1919030" y="1594480"/>
                    <a:pt x="2146884" y="1594480"/>
                    <a:pt x="2374738" y="1594480"/>
                  </a:cubicBezTo>
                  <a:cubicBezTo>
                    <a:pt x="2397524" y="1594480"/>
                    <a:pt x="2398047" y="1593694"/>
                    <a:pt x="2404595" y="1572218"/>
                  </a:cubicBezTo>
                  <a:cubicBezTo>
                    <a:pt x="2411404" y="1549956"/>
                    <a:pt x="2418738" y="1527957"/>
                    <a:pt x="2426856" y="1502290"/>
                  </a:cubicBezTo>
                  <a:cubicBezTo>
                    <a:pt x="2428166" y="1508576"/>
                    <a:pt x="2428690" y="1510933"/>
                    <a:pt x="2429214" y="1513552"/>
                  </a:cubicBezTo>
                  <a:cubicBezTo>
                    <a:pt x="2452523" y="1642408"/>
                    <a:pt x="2475832" y="1771525"/>
                    <a:pt x="2499141" y="1900380"/>
                  </a:cubicBezTo>
                  <a:cubicBezTo>
                    <a:pt x="2508832" y="1954332"/>
                    <a:pt x="2518522" y="2008284"/>
                    <a:pt x="2528474" y="2062235"/>
                  </a:cubicBezTo>
                  <a:cubicBezTo>
                    <a:pt x="2530831" y="2076378"/>
                    <a:pt x="2539998" y="2082664"/>
                    <a:pt x="2552045" y="2079521"/>
                  </a:cubicBezTo>
                  <a:cubicBezTo>
                    <a:pt x="2564093" y="2076116"/>
                    <a:pt x="2564617" y="2065902"/>
                    <a:pt x="2565402" y="2056474"/>
                  </a:cubicBezTo>
                  <a:cubicBezTo>
                    <a:pt x="2571688" y="1990736"/>
                    <a:pt x="2577712" y="1924737"/>
                    <a:pt x="2583997" y="1859000"/>
                  </a:cubicBezTo>
                  <a:cubicBezTo>
                    <a:pt x="2592640" y="1768120"/>
                    <a:pt x="2601283" y="1677241"/>
                    <a:pt x="2609926" y="1586361"/>
                  </a:cubicBezTo>
                  <a:cubicBezTo>
                    <a:pt x="2617521" y="1505171"/>
                    <a:pt x="2624854" y="1424244"/>
                    <a:pt x="2632449" y="1343315"/>
                  </a:cubicBezTo>
                  <a:cubicBezTo>
                    <a:pt x="2635592" y="1310316"/>
                    <a:pt x="2638996" y="1277054"/>
                    <a:pt x="2642139" y="1243793"/>
                  </a:cubicBezTo>
                  <a:cubicBezTo>
                    <a:pt x="2645544" y="1245102"/>
                    <a:pt x="2644758" y="1247721"/>
                    <a:pt x="2645020" y="1249555"/>
                  </a:cubicBezTo>
                  <a:cubicBezTo>
                    <a:pt x="2653925" y="1332054"/>
                    <a:pt x="2662830" y="1414814"/>
                    <a:pt x="2671734" y="1497314"/>
                  </a:cubicBezTo>
                  <a:cubicBezTo>
                    <a:pt x="2678282" y="1557290"/>
                    <a:pt x="2684829" y="1617527"/>
                    <a:pt x="2691377" y="1677502"/>
                  </a:cubicBezTo>
                  <a:cubicBezTo>
                    <a:pt x="2693472" y="1695050"/>
                    <a:pt x="2708662" y="1701597"/>
                    <a:pt x="2722543" y="1690859"/>
                  </a:cubicBezTo>
                  <a:cubicBezTo>
                    <a:pt x="2729614" y="1685621"/>
                    <a:pt x="2734852" y="1678550"/>
                    <a:pt x="2739567" y="1671217"/>
                  </a:cubicBezTo>
                  <a:cubicBezTo>
                    <a:pt x="2753709" y="1648955"/>
                    <a:pt x="2768114" y="1627217"/>
                    <a:pt x="2781471" y="1604694"/>
                  </a:cubicBezTo>
                  <a:cubicBezTo>
                    <a:pt x="2786185" y="1596575"/>
                    <a:pt x="2791685" y="1593694"/>
                    <a:pt x="2801113" y="1593694"/>
                  </a:cubicBezTo>
                  <a:cubicBezTo>
                    <a:pt x="2886231" y="1594218"/>
                    <a:pt x="2971349" y="1593956"/>
                    <a:pt x="3056467" y="1593956"/>
                  </a:cubicBezTo>
                  <a:cubicBezTo>
                    <a:pt x="3080038" y="1593956"/>
                    <a:pt x="3103609" y="1594218"/>
                    <a:pt x="3127180" y="1593956"/>
                  </a:cubicBezTo>
                  <a:cubicBezTo>
                    <a:pt x="3130847" y="1593694"/>
                    <a:pt x="3136609" y="1595789"/>
                    <a:pt x="3137395" y="1590813"/>
                  </a:cubicBezTo>
                  <a:cubicBezTo>
                    <a:pt x="3138442" y="1582956"/>
                    <a:pt x="3139228" y="1574575"/>
                    <a:pt x="3136871" y="1567504"/>
                  </a:cubicBezTo>
                  <a:cubicBezTo>
                    <a:pt x="3135299" y="1562528"/>
                    <a:pt x="3127442" y="1565147"/>
                    <a:pt x="3122466" y="1565147"/>
                  </a:cubicBezTo>
                  <a:cubicBezTo>
                    <a:pt x="3010373" y="1564885"/>
                    <a:pt x="2898017" y="1565147"/>
                    <a:pt x="2785923" y="1564623"/>
                  </a:cubicBezTo>
                  <a:cubicBezTo>
                    <a:pt x="2771781" y="1564623"/>
                    <a:pt x="2763138" y="1569337"/>
                    <a:pt x="2756328" y="1581123"/>
                  </a:cubicBezTo>
                  <a:cubicBezTo>
                    <a:pt x="2746376" y="1598408"/>
                    <a:pt x="2735114" y="1614646"/>
                    <a:pt x="2722805" y="1634027"/>
                  </a:cubicBezTo>
                  <a:cubicBezTo>
                    <a:pt x="2722019" y="1629313"/>
                    <a:pt x="2722019" y="1627741"/>
                    <a:pt x="2721757" y="1626170"/>
                  </a:cubicBezTo>
                  <a:cubicBezTo>
                    <a:pt x="2714424" y="1560433"/>
                    <a:pt x="2707091" y="1494695"/>
                    <a:pt x="2700020" y="1428958"/>
                  </a:cubicBezTo>
                  <a:cubicBezTo>
                    <a:pt x="2692163" y="1357982"/>
                    <a:pt x="2684567" y="1287269"/>
                    <a:pt x="2676972" y="1216293"/>
                  </a:cubicBezTo>
                  <a:cubicBezTo>
                    <a:pt x="2671472" y="1165223"/>
                    <a:pt x="2665972" y="1114414"/>
                    <a:pt x="2660211" y="1063343"/>
                  </a:cubicBezTo>
                  <a:cubicBezTo>
                    <a:pt x="2658639" y="1049986"/>
                    <a:pt x="2653401" y="1046057"/>
                    <a:pt x="2640306" y="1046319"/>
                  </a:cubicBezTo>
                  <a:cubicBezTo>
                    <a:pt x="2626687" y="1046581"/>
                    <a:pt x="2624592" y="1056272"/>
                    <a:pt x="2623544" y="1066748"/>
                  </a:cubicBezTo>
                  <a:cubicBezTo>
                    <a:pt x="2619092" y="1114152"/>
                    <a:pt x="2614640" y="1161294"/>
                    <a:pt x="2610187" y="1208436"/>
                  </a:cubicBezTo>
                  <a:cubicBezTo>
                    <a:pt x="2601021" y="1306649"/>
                    <a:pt x="2592116" y="1405124"/>
                    <a:pt x="2582688" y="1503338"/>
                  </a:cubicBezTo>
                  <a:cubicBezTo>
                    <a:pt x="2572736" y="1607575"/>
                    <a:pt x="2562521" y="1712073"/>
                    <a:pt x="2552569" y="1816310"/>
                  </a:cubicBezTo>
                  <a:cubicBezTo>
                    <a:pt x="2548903" y="1853762"/>
                    <a:pt x="2545498" y="1891214"/>
                    <a:pt x="2542093" y="1928666"/>
                  </a:cubicBezTo>
                  <a:cubicBezTo>
                    <a:pt x="2538950" y="1928142"/>
                    <a:pt x="2538950" y="1926309"/>
                    <a:pt x="2538688" y="1924737"/>
                  </a:cubicBezTo>
                  <a:cubicBezTo>
                    <a:pt x="2528736" y="1868690"/>
                    <a:pt x="2518784" y="1812382"/>
                    <a:pt x="2508832" y="1756335"/>
                  </a:cubicBezTo>
                  <a:cubicBezTo>
                    <a:pt x="2489713" y="1649217"/>
                    <a:pt x="2470070" y="1542099"/>
                    <a:pt x="2450951" y="1434982"/>
                  </a:cubicBezTo>
                  <a:cubicBezTo>
                    <a:pt x="2448856" y="1423720"/>
                    <a:pt x="2446237" y="1412719"/>
                    <a:pt x="2432095" y="1412457"/>
                  </a:cubicBezTo>
                  <a:cubicBezTo>
                    <a:pt x="2418476" y="1411933"/>
                    <a:pt x="2414809" y="1422149"/>
                    <a:pt x="2411404" y="1433410"/>
                  </a:cubicBezTo>
                  <a:cubicBezTo>
                    <a:pt x="2399619" y="1472434"/>
                    <a:pt x="2386786" y="1511457"/>
                    <a:pt x="2375262" y="1550742"/>
                  </a:cubicBezTo>
                  <a:cubicBezTo>
                    <a:pt x="2372119" y="1561742"/>
                    <a:pt x="2367143" y="1565147"/>
                    <a:pt x="2355357" y="1565147"/>
                  </a:cubicBezTo>
                  <a:cubicBezTo>
                    <a:pt x="2128813" y="1564623"/>
                    <a:pt x="1902268" y="1564885"/>
                    <a:pt x="1675724" y="1564361"/>
                  </a:cubicBezTo>
                  <a:cubicBezTo>
                    <a:pt x="1660010" y="1564361"/>
                    <a:pt x="1650581" y="1569337"/>
                    <a:pt x="1642986" y="1582432"/>
                  </a:cubicBezTo>
                  <a:cubicBezTo>
                    <a:pt x="1633296" y="1599194"/>
                    <a:pt x="1622558" y="1615170"/>
                    <a:pt x="1610510" y="1634027"/>
                  </a:cubicBezTo>
                  <a:cubicBezTo>
                    <a:pt x="1608415" y="1615170"/>
                    <a:pt x="1606582" y="1599456"/>
                    <a:pt x="1604748" y="1583480"/>
                  </a:cubicBezTo>
                  <a:cubicBezTo>
                    <a:pt x="1585892" y="1410624"/>
                    <a:pt x="1566773" y="1237507"/>
                    <a:pt x="1548178" y="1064652"/>
                  </a:cubicBezTo>
                  <a:cubicBezTo>
                    <a:pt x="1546868" y="1053129"/>
                    <a:pt x="1542940" y="1046057"/>
                    <a:pt x="1529845" y="1046057"/>
                  </a:cubicBezTo>
                  <a:close/>
                  <a:moveTo>
                    <a:pt x="1041397" y="24"/>
                  </a:move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FD00284D-ECE3-49F1-B11F-558A94A1818A}"/>
                </a:ext>
              </a:extLst>
            </p:cNvPr>
            <p:cNvSpPr/>
            <p:nvPr userDrawn="1"/>
          </p:nvSpPr>
          <p:spPr>
            <a:xfrm>
              <a:off x="8572717" y="946611"/>
              <a:ext cx="234289" cy="234289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CF218247-C662-4110-AA83-0859D57356FD}"/>
                </a:ext>
              </a:extLst>
            </p:cNvPr>
            <p:cNvSpPr/>
            <p:nvPr userDrawn="1"/>
          </p:nvSpPr>
          <p:spPr>
            <a:xfrm>
              <a:off x="9477376" y="187217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6EBEC96B-308F-438D-A72B-964307DA8ADE}"/>
                </a:ext>
              </a:extLst>
            </p:cNvPr>
            <p:cNvSpPr/>
            <p:nvPr userDrawn="1"/>
          </p:nvSpPr>
          <p:spPr>
            <a:xfrm>
              <a:off x="9781959" y="62503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16F01877-12E9-46F3-A7FE-A0475ADABCE8}"/>
                </a:ext>
              </a:extLst>
            </p:cNvPr>
            <p:cNvSpPr/>
            <p:nvPr userDrawn="1"/>
          </p:nvSpPr>
          <p:spPr>
            <a:xfrm>
              <a:off x="8502423" y="107789"/>
              <a:ext cx="304583" cy="304583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1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96066A96-B70B-4E37-88DA-BF2448472903}"/>
              </a:ext>
            </a:extLst>
          </p:cNvPr>
          <p:cNvGrpSpPr/>
          <p:nvPr userDrawn="1"/>
        </p:nvGrpSpPr>
        <p:grpSpPr>
          <a:xfrm>
            <a:off x="-6852" y="6212732"/>
            <a:ext cx="12198852" cy="645268"/>
            <a:chOff x="-6852" y="6212732"/>
            <a:chExt cx="12198852" cy="645268"/>
          </a:xfrm>
        </p:grpSpPr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A74B0064-1A43-4797-9CF6-D09B61FF301A}"/>
                </a:ext>
              </a:extLst>
            </p:cNvPr>
            <p:cNvSpPr/>
            <p:nvPr userDrawn="1"/>
          </p:nvSpPr>
          <p:spPr>
            <a:xfrm>
              <a:off x="11469701" y="6212732"/>
              <a:ext cx="645268" cy="645268"/>
            </a:xfrm>
            <a:custGeom>
              <a:avLst/>
              <a:gdLst>
                <a:gd name="connsiteX0" fmla="*/ 1574105 w 3140196"/>
                <a:gd name="connsiteY0" fmla="*/ 3139958 h 3140196"/>
                <a:gd name="connsiteX1" fmla="*/ 1042445 w 3140196"/>
                <a:gd name="connsiteY1" fmla="*/ 3140220 h 3140196"/>
                <a:gd name="connsiteX2" fmla="*/ 1026469 w 3140196"/>
                <a:gd name="connsiteY2" fmla="*/ 3124506 h 3140196"/>
                <a:gd name="connsiteX3" fmla="*/ 1026731 w 3140196"/>
                <a:gd name="connsiteY3" fmla="*/ 2134519 h 3140196"/>
                <a:gd name="connsiteX4" fmla="*/ 1006303 w 3140196"/>
                <a:gd name="connsiteY4" fmla="*/ 2114615 h 3140196"/>
                <a:gd name="connsiteX5" fmla="*/ 18935 w 3140196"/>
                <a:gd name="connsiteY5" fmla="*/ 2114615 h 3140196"/>
                <a:gd name="connsiteX6" fmla="*/ 78 w 3140196"/>
                <a:gd name="connsiteY6" fmla="*/ 2095496 h 3140196"/>
                <a:gd name="connsiteX7" fmla="*/ 78 w 3140196"/>
                <a:gd name="connsiteY7" fmla="*/ 1046581 h 3140196"/>
                <a:gd name="connsiteX8" fmla="*/ 18935 w 3140196"/>
                <a:gd name="connsiteY8" fmla="*/ 1027725 h 3140196"/>
                <a:gd name="connsiteX9" fmla="*/ 1003684 w 3140196"/>
                <a:gd name="connsiteY9" fmla="*/ 1027725 h 3140196"/>
                <a:gd name="connsiteX10" fmla="*/ 1022802 w 3140196"/>
                <a:gd name="connsiteY10" fmla="*/ 1009130 h 3140196"/>
                <a:gd name="connsiteX11" fmla="*/ 1022802 w 3140196"/>
                <a:gd name="connsiteY11" fmla="*/ 19143 h 3140196"/>
                <a:gd name="connsiteX12" fmla="*/ 1041397 w 3140196"/>
                <a:gd name="connsiteY12" fmla="*/ 24 h 3140196"/>
                <a:gd name="connsiteX13" fmla="*/ 2092931 w 3140196"/>
                <a:gd name="connsiteY13" fmla="*/ 24 h 3140196"/>
                <a:gd name="connsiteX14" fmla="*/ 2113097 w 3140196"/>
                <a:gd name="connsiteY14" fmla="*/ 20714 h 3140196"/>
                <a:gd name="connsiteX15" fmla="*/ 2113097 w 3140196"/>
                <a:gd name="connsiteY15" fmla="*/ 1009391 h 3140196"/>
                <a:gd name="connsiteX16" fmla="*/ 2131169 w 3140196"/>
                <a:gd name="connsiteY16" fmla="*/ 1027725 h 3140196"/>
                <a:gd name="connsiteX17" fmla="*/ 3121155 w 3140196"/>
                <a:gd name="connsiteY17" fmla="*/ 1027725 h 3140196"/>
                <a:gd name="connsiteX18" fmla="*/ 3140536 w 3140196"/>
                <a:gd name="connsiteY18" fmla="*/ 1046581 h 3140196"/>
                <a:gd name="connsiteX19" fmla="*/ 3140536 w 3140196"/>
                <a:gd name="connsiteY19" fmla="*/ 2096805 h 3140196"/>
                <a:gd name="connsiteX20" fmla="*/ 3122989 w 3140196"/>
                <a:gd name="connsiteY20" fmla="*/ 2114615 h 3140196"/>
                <a:gd name="connsiteX21" fmla="*/ 2139549 w 3140196"/>
                <a:gd name="connsiteY21" fmla="*/ 2114615 h 3140196"/>
                <a:gd name="connsiteX22" fmla="*/ 2121216 w 3140196"/>
                <a:gd name="connsiteY22" fmla="*/ 2132948 h 3140196"/>
                <a:gd name="connsiteX23" fmla="*/ 2121216 w 3140196"/>
                <a:gd name="connsiteY23" fmla="*/ 3121625 h 3140196"/>
                <a:gd name="connsiteX24" fmla="*/ 2102883 w 3140196"/>
                <a:gd name="connsiteY24" fmla="*/ 3140220 h 3140196"/>
                <a:gd name="connsiteX25" fmla="*/ 1574105 w 3140196"/>
                <a:gd name="connsiteY25" fmla="*/ 3139958 h 314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140196" h="3140196">
                  <a:moveTo>
                    <a:pt x="1574105" y="3139958"/>
                  </a:moveTo>
                  <a:cubicBezTo>
                    <a:pt x="1396797" y="3139958"/>
                    <a:pt x="1219752" y="3139696"/>
                    <a:pt x="1042445" y="3140220"/>
                  </a:cubicBezTo>
                  <a:cubicBezTo>
                    <a:pt x="1029874" y="3140220"/>
                    <a:pt x="1026469" y="3137077"/>
                    <a:pt x="1026469" y="3124506"/>
                  </a:cubicBezTo>
                  <a:cubicBezTo>
                    <a:pt x="1026731" y="2794511"/>
                    <a:pt x="1026731" y="2464515"/>
                    <a:pt x="1026731" y="2134519"/>
                  </a:cubicBezTo>
                  <a:cubicBezTo>
                    <a:pt x="1026731" y="2111734"/>
                    <a:pt x="1029350" y="2114615"/>
                    <a:pt x="1006303" y="2114615"/>
                  </a:cubicBezTo>
                  <a:cubicBezTo>
                    <a:pt x="677093" y="2114615"/>
                    <a:pt x="348145" y="2114615"/>
                    <a:pt x="18935" y="2114615"/>
                  </a:cubicBezTo>
                  <a:cubicBezTo>
                    <a:pt x="-1755" y="2114615"/>
                    <a:pt x="78" y="2117234"/>
                    <a:pt x="78" y="2095496"/>
                  </a:cubicBezTo>
                  <a:cubicBezTo>
                    <a:pt x="78" y="1745858"/>
                    <a:pt x="78" y="1396220"/>
                    <a:pt x="78" y="1046581"/>
                  </a:cubicBezTo>
                  <a:cubicBezTo>
                    <a:pt x="78" y="1025367"/>
                    <a:pt x="-2279" y="1027725"/>
                    <a:pt x="18935" y="1027725"/>
                  </a:cubicBezTo>
                  <a:cubicBezTo>
                    <a:pt x="347097" y="1027725"/>
                    <a:pt x="675521" y="1027725"/>
                    <a:pt x="1003684" y="1027725"/>
                  </a:cubicBezTo>
                  <a:cubicBezTo>
                    <a:pt x="1024636" y="1027725"/>
                    <a:pt x="1022802" y="1030344"/>
                    <a:pt x="1022802" y="1009130"/>
                  </a:cubicBezTo>
                  <a:cubicBezTo>
                    <a:pt x="1022802" y="679134"/>
                    <a:pt x="1022802" y="349138"/>
                    <a:pt x="1022802" y="19143"/>
                  </a:cubicBezTo>
                  <a:cubicBezTo>
                    <a:pt x="1022802" y="-2333"/>
                    <a:pt x="1020445" y="286"/>
                    <a:pt x="1041397" y="24"/>
                  </a:cubicBezTo>
                  <a:cubicBezTo>
                    <a:pt x="1391821" y="24"/>
                    <a:pt x="1742507" y="24"/>
                    <a:pt x="2092931" y="24"/>
                  </a:cubicBezTo>
                  <a:cubicBezTo>
                    <a:pt x="2116240" y="24"/>
                    <a:pt x="2113097" y="-1547"/>
                    <a:pt x="2113097" y="20714"/>
                  </a:cubicBezTo>
                  <a:cubicBezTo>
                    <a:pt x="2113097" y="350186"/>
                    <a:pt x="2113097" y="679920"/>
                    <a:pt x="2113097" y="1009391"/>
                  </a:cubicBezTo>
                  <a:cubicBezTo>
                    <a:pt x="2113097" y="1027725"/>
                    <a:pt x="2113097" y="1027725"/>
                    <a:pt x="2131169" y="1027725"/>
                  </a:cubicBezTo>
                  <a:cubicBezTo>
                    <a:pt x="2461164" y="1027725"/>
                    <a:pt x="2791160" y="1027725"/>
                    <a:pt x="3121155" y="1027725"/>
                  </a:cubicBezTo>
                  <a:cubicBezTo>
                    <a:pt x="3140274" y="1027725"/>
                    <a:pt x="3140536" y="1027725"/>
                    <a:pt x="3140536" y="1046581"/>
                  </a:cubicBezTo>
                  <a:cubicBezTo>
                    <a:pt x="3140536" y="1396743"/>
                    <a:pt x="3140536" y="1746644"/>
                    <a:pt x="3140536" y="2096805"/>
                  </a:cubicBezTo>
                  <a:cubicBezTo>
                    <a:pt x="3140536" y="2114615"/>
                    <a:pt x="3140536" y="2114615"/>
                    <a:pt x="3122989" y="2114615"/>
                  </a:cubicBezTo>
                  <a:cubicBezTo>
                    <a:pt x="2795088" y="2114615"/>
                    <a:pt x="2467450" y="2114615"/>
                    <a:pt x="2139549" y="2114615"/>
                  </a:cubicBezTo>
                  <a:cubicBezTo>
                    <a:pt x="2121216" y="2114615"/>
                    <a:pt x="2121216" y="2114615"/>
                    <a:pt x="2121216" y="2132948"/>
                  </a:cubicBezTo>
                  <a:cubicBezTo>
                    <a:pt x="2121216" y="2462420"/>
                    <a:pt x="2121216" y="2792153"/>
                    <a:pt x="2121216" y="3121625"/>
                  </a:cubicBezTo>
                  <a:cubicBezTo>
                    <a:pt x="2121216" y="3140220"/>
                    <a:pt x="2121216" y="3140220"/>
                    <a:pt x="2102883" y="3140220"/>
                  </a:cubicBezTo>
                  <a:cubicBezTo>
                    <a:pt x="1926886" y="3139958"/>
                    <a:pt x="1750364" y="3139958"/>
                    <a:pt x="1574105" y="3139958"/>
                  </a:cubicBezTo>
                  <a:close/>
                </a:path>
              </a:pathLst>
            </a:custGeom>
            <a:solidFill>
              <a:schemeClr val="accent5"/>
            </a:solidFill>
            <a:ln w="26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="" xmlns:a16="http://schemas.microsoft.com/office/drawing/2014/main" id="{669D567A-B70E-4CF1-A2A5-B470E7A6872A}"/>
                </a:ext>
              </a:extLst>
            </p:cNvPr>
            <p:cNvGrpSpPr/>
            <p:nvPr userDrawn="1"/>
          </p:nvGrpSpPr>
          <p:grpSpPr>
            <a:xfrm>
              <a:off x="-6852" y="6308547"/>
              <a:ext cx="12198852" cy="331976"/>
              <a:chOff x="0" y="6075349"/>
              <a:chExt cx="14993765" cy="372433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="" xmlns:a16="http://schemas.microsoft.com/office/drawing/2014/main" id="{03CB199B-17BC-42FF-ABAE-65318E81A21C}"/>
                  </a:ext>
                </a:extLst>
              </p:cNvPr>
              <p:cNvSpPr/>
              <p:nvPr/>
            </p:nvSpPr>
            <p:spPr>
              <a:xfrm>
                <a:off x="0" y="6075349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="" xmlns:a16="http://schemas.microsoft.com/office/drawing/2014/main" id="{28BA6EEB-05D1-46A7-B741-72E78D167219}"/>
                  </a:ext>
                </a:extLst>
              </p:cNvPr>
              <p:cNvSpPr/>
              <p:nvPr/>
            </p:nvSpPr>
            <p:spPr>
              <a:xfrm>
                <a:off x="1881798" y="6075349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="" xmlns:a16="http://schemas.microsoft.com/office/drawing/2014/main" id="{148973A0-7628-4247-A4D5-E417047847F8}"/>
                  </a:ext>
                </a:extLst>
              </p:cNvPr>
              <p:cNvSpPr/>
              <p:nvPr/>
            </p:nvSpPr>
            <p:spPr>
              <a:xfrm>
                <a:off x="3748442" y="6075349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="" xmlns:a16="http://schemas.microsoft.com/office/drawing/2014/main" id="{45CCEEA8-9997-4DA3-8000-42F35A9F8323}"/>
                  </a:ext>
                </a:extLst>
              </p:cNvPr>
              <p:cNvSpPr/>
              <p:nvPr/>
            </p:nvSpPr>
            <p:spPr>
              <a:xfrm>
                <a:off x="5630240" y="6075349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="" xmlns:a16="http://schemas.microsoft.com/office/drawing/2014/main" id="{C26DF4E0-D9A0-4717-86CE-9345E7B5896E}"/>
                  </a:ext>
                </a:extLst>
              </p:cNvPr>
              <p:cNvSpPr/>
              <p:nvPr/>
            </p:nvSpPr>
            <p:spPr>
              <a:xfrm>
                <a:off x="7496884" y="6075349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="" xmlns:a16="http://schemas.microsoft.com/office/drawing/2014/main" id="{5DD5176F-1C94-4BAF-BDCB-3F77577DBEF0}"/>
                  </a:ext>
                </a:extLst>
              </p:cNvPr>
              <p:cNvSpPr/>
              <p:nvPr/>
            </p:nvSpPr>
            <p:spPr>
              <a:xfrm>
                <a:off x="9378682" y="6075354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="" xmlns:a16="http://schemas.microsoft.com/office/drawing/2014/main" id="{7D143FAC-C3D1-4CED-8279-2E34AF41F1BC}"/>
                  </a:ext>
                </a:extLst>
              </p:cNvPr>
              <p:cNvSpPr/>
              <p:nvPr userDrawn="1"/>
            </p:nvSpPr>
            <p:spPr>
              <a:xfrm>
                <a:off x="11245325" y="6075350"/>
                <a:ext cx="1881798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="" xmlns:a16="http://schemas.microsoft.com/office/drawing/2014/main" id="{7AC8D7A4-3FF6-43AD-BC35-73681334A5F1}"/>
                  </a:ext>
                </a:extLst>
              </p:cNvPr>
              <p:cNvSpPr/>
              <p:nvPr userDrawn="1"/>
            </p:nvSpPr>
            <p:spPr>
              <a:xfrm>
                <a:off x="13111968" y="6075350"/>
                <a:ext cx="1881797" cy="372429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81798" h="372428">
                    <a:moveTo>
                      <a:pt x="1881798" y="263843"/>
                    </a:moveTo>
                    <a:lnTo>
                      <a:pt x="1588428" y="263843"/>
                    </a:lnTo>
                    <a:lnTo>
                      <a:pt x="1560806" y="301943"/>
                    </a:lnTo>
                    <a:lnTo>
                      <a:pt x="1520800" y="132398"/>
                    </a:lnTo>
                    <a:lnTo>
                      <a:pt x="1484606" y="263843"/>
                    </a:lnTo>
                    <a:lnTo>
                      <a:pt x="1396975" y="263843"/>
                    </a:lnTo>
                    <a:lnTo>
                      <a:pt x="1383640" y="314325"/>
                    </a:lnTo>
                    <a:lnTo>
                      <a:pt x="1359828" y="256223"/>
                    </a:lnTo>
                    <a:lnTo>
                      <a:pt x="1336015" y="300990"/>
                    </a:lnTo>
                    <a:lnTo>
                      <a:pt x="1291248" y="0"/>
                    </a:lnTo>
                    <a:lnTo>
                      <a:pt x="1236003" y="372428"/>
                    </a:lnTo>
                    <a:lnTo>
                      <a:pt x="1215048" y="263843"/>
                    </a:lnTo>
                    <a:lnTo>
                      <a:pt x="989306" y="263843"/>
                    </a:lnTo>
                    <a:lnTo>
                      <a:pt x="959778" y="322898"/>
                    </a:lnTo>
                    <a:lnTo>
                      <a:pt x="924535" y="129540"/>
                    </a:lnTo>
                    <a:lnTo>
                      <a:pt x="881673" y="263843"/>
                    </a:lnTo>
                    <a:lnTo>
                      <a:pt x="794995" y="263843"/>
                    </a:lnTo>
                    <a:lnTo>
                      <a:pt x="770231" y="300990"/>
                    </a:lnTo>
                    <a:lnTo>
                      <a:pt x="744513" y="254318"/>
                    </a:lnTo>
                    <a:lnTo>
                      <a:pt x="711175" y="315278"/>
                    </a:lnTo>
                    <a:lnTo>
                      <a:pt x="679743" y="51435"/>
                    </a:lnTo>
                    <a:lnTo>
                      <a:pt x="638785" y="356235"/>
                    </a:lnTo>
                    <a:lnTo>
                      <a:pt x="611163" y="263843"/>
                    </a:lnTo>
                    <a:lnTo>
                      <a:pt x="541631" y="263843"/>
                    </a:lnTo>
                    <a:lnTo>
                      <a:pt x="513056" y="216218"/>
                    </a:lnTo>
                    <a:lnTo>
                      <a:pt x="480670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1270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="" xmlns:a16="http://schemas.microsoft.com/office/drawing/2014/main" id="{E135883E-310A-4C68-AB04-1E7BE091CEB2}"/>
                  </a:ext>
                </a:extLst>
              </p:cNvPr>
              <p:cNvSpPr/>
              <p:nvPr userDrawn="1"/>
            </p:nvSpPr>
            <p:spPr>
              <a:xfrm>
                <a:off x="14101274" y="6075350"/>
                <a:ext cx="794662" cy="372429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0699 h 372428"/>
                  <a:gd name="connsiteX0" fmla="*/ 1881798 w 1881798"/>
                  <a:gd name="connsiteY0" fmla="*/ 263843 h 372428"/>
                  <a:gd name="connsiteX1" fmla="*/ 1588428 w 1881798"/>
                  <a:gd name="connsiteY1" fmla="*/ 263843 h 372428"/>
                  <a:gd name="connsiteX2" fmla="*/ 1560806 w 1881798"/>
                  <a:gd name="connsiteY2" fmla="*/ 301943 h 372428"/>
                  <a:gd name="connsiteX3" fmla="*/ 1520800 w 1881798"/>
                  <a:gd name="connsiteY3" fmla="*/ 132398 h 372428"/>
                  <a:gd name="connsiteX4" fmla="*/ 1484606 w 1881798"/>
                  <a:gd name="connsiteY4" fmla="*/ 263843 h 372428"/>
                  <a:gd name="connsiteX5" fmla="*/ 1396975 w 1881798"/>
                  <a:gd name="connsiteY5" fmla="*/ 263843 h 372428"/>
                  <a:gd name="connsiteX6" fmla="*/ 1383640 w 1881798"/>
                  <a:gd name="connsiteY6" fmla="*/ 314325 h 372428"/>
                  <a:gd name="connsiteX7" fmla="*/ 1359828 w 1881798"/>
                  <a:gd name="connsiteY7" fmla="*/ 256223 h 372428"/>
                  <a:gd name="connsiteX8" fmla="*/ 1336015 w 1881798"/>
                  <a:gd name="connsiteY8" fmla="*/ 300990 h 372428"/>
                  <a:gd name="connsiteX9" fmla="*/ 1291248 w 1881798"/>
                  <a:gd name="connsiteY9" fmla="*/ 0 h 372428"/>
                  <a:gd name="connsiteX10" fmla="*/ 1236003 w 1881798"/>
                  <a:gd name="connsiteY10" fmla="*/ 372428 h 372428"/>
                  <a:gd name="connsiteX11" fmla="*/ 1215048 w 1881798"/>
                  <a:gd name="connsiteY11" fmla="*/ 263843 h 372428"/>
                  <a:gd name="connsiteX12" fmla="*/ 989306 w 1881798"/>
                  <a:gd name="connsiteY12" fmla="*/ 263843 h 372428"/>
                  <a:gd name="connsiteX13" fmla="*/ 959778 w 1881798"/>
                  <a:gd name="connsiteY13" fmla="*/ 322898 h 372428"/>
                  <a:gd name="connsiteX14" fmla="*/ 924535 w 1881798"/>
                  <a:gd name="connsiteY14" fmla="*/ 129540 h 372428"/>
                  <a:gd name="connsiteX15" fmla="*/ 881673 w 1881798"/>
                  <a:gd name="connsiteY15" fmla="*/ 263843 h 372428"/>
                  <a:gd name="connsiteX16" fmla="*/ 794995 w 1881798"/>
                  <a:gd name="connsiteY16" fmla="*/ 263843 h 372428"/>
                  <a:gd name="connsiteX17" fmla="*/ 770231 w 1881798"/>
                  <a:gd name="connsiteY17" fmla="*/ 300990 h 372428"/>
                  <a:gd name="connsiteX18" fmla="*/ 744513 w 1881798"/>
                  <a:gd name="connsiteY18" fmla="*/ 254318 h 372428"/>
                  <a:gd name="connsiteX19" fmla="*/ 711175 w 1881798"/>
                  <a:gd name="connsiteY19" fmla="*/ 315278 h 372428"/>
                  <a:gd name="connsiteX20" fmla="*/ 679743 w 1881798"/>
                  <a:gd name="connsiteY20" fmla="*/ 51435 h 372428"/>
                  <a:gd name="connsiteX21" fmla="*/ 638785 w 1881798"/>
                  <a:gd name="connsiteY21" fmla="*/ 356235 h 372428"/>
                  <a:gd name="connsiteX22" fmla="*/ 611163 w 1881798"/>
                  <a:gd name="connsiteY22" fmla="*/ 263843 h 372428"/>
                  <a:gd name="connsiteX23" fmla="*/ 541631 w 1881798"/>
                  <a:gd name="connsiteY23" fmla="*/ 263843 h 372428"/>
                  <a:gd name="connsiteX24" fmla="*/ 513056 w 1881798"/>
                  <a:gd name="connsiteY24" fmla="*/ 216218 h 372428"/>
                  <a:gd name="connsiteX25" fmla="*/ 480670 w 1881798"/>
                  <a:gd name="connsiteY25" fmla="*/ 263843 h 372428"/>
                  <a:gd name="connsiteX26" fmla="*/ 0 w 1881798"/>
                  <a:gd name="connsiteY26" fmla="*/ 263842 h 372428"/>
                  <a:gd name="connsiteX0" fmla="*/ 1401128 w 1401128"/>
                  <a:gd name="connsiteY0" fmla="*/ 263843 h 372428"/>
                  <a:gd name="connsiteX1" fmla="*/ 1107758 w 1401128"/>
                  <a:gd name="connsiteY1" fmla="*/ 263843 h 372428"/>
                  <a:gd name="connsiteX2" fmla="*/ 1080136 w 1401128"/>
                  <a:gd name="connsiteY2" fmla="*/ 301943 h 372428"/>
                  <a:gd name="connsiteX3" fmla="*/ 1040130 w 1401128"/>
                  <a:gd name="connsiteY3" fmla="*/ 132398 h 372428"/>
                  <a:gd name="connsiteX4" fmla="*/ 1003936 w 1401128"/>
                  <a:gd name="connsiteY4" fmla="*/ 263843 h 372428"/>
                  <a:gd name="connsiteX5" fmla="*/ 916305 w 1401128"/>
                  <a:gd name="connsiteY5" fmla="*/ 263843 h 372428"/>
                  <a:gd name="connsiteX6" fmla="*/ 902970 w 1401128"/>
                  <a:gd name="connsiteY6" fmla="*/ 314325 h 372428"/>
                  <a:gd name="connsiteX7" fmla="*/ 879158 w 1401128"/>
                  <a:gd name="connsiteY7" fmla="*/ 256223 h 372428"/>
                  <a:gd name="connsiteX8" fmla="*/ 855345 w 1401128"/>
                  <a:gd name="connsiteY8" fmla="*/ 300990 h 372428"/>
                  <a:gd name="connsiteX9" fmla="*/ 810578 w 1401128"/>
                  <a:gd name="connsiteY9" fmla="*/ 0 h 372428"/>
                  <a:gd name="connsiteX10" fmla="*/ 755333 w 1401128"/>
                  <a:gd name="connsiteY10" fmla="*/ 372428 h 372428"/>
                  <a:gd name="connsiteX11" fmla="*/ 734378 w 1401128"/>
                  <a:gd name="connsiteY11" fmla="*/ 263843 h 372428"/>
                  <a:gd name="connsiteX12" fmla="*/ 508636 w 1401128"/>
                  <a:gd name="connsiteY12" fmla="*/ 263843 h 372428"/>
                  <a:gd name="connsiteX13" fmla="*/ 479108 w 1401128"/>
                  <a:gd name="connsiteY13" fmla="*/ 322898 h 372428"/>
                  <a:gd name="connsiteX14" fmla="*/ 443865 w 1401128"/>
                  <a:gd name="connsiteY14" fmla="*/ 129540 h 372428"/>
                  <a:gd name="connsiteX15" fmla="*/ 401003 w 1401128"/>
                  <a:gd name="connsiteY15" fmla="*/ 263843 h 372428"/>
                  <a:gd name="connsiteX16" fmla="*/ 314325 w 1401128"/>
                  <a:gd name="connsiteY16" fmla="*/ 263843 h 372428"/>
                  <a:gd name="connsiteX17" fmla="*/ 289561 w 1401128"/>
                  <a:gd name="connsiteY17" fmla="*/ 300990 h 372428"/>
                  <a:gd name="connsiteX18" fmla="*/ 263843 w 1401128"/>
                  <a:gd name="connsiteY18" fmla="*/ 254318 h 372428"/>
                  <a:gd name="connsiteX19" fmla="*/ 230505 w 1401128"/>
                  <a:gd name="connsiteY19" fmla="*/ 315278 h 372428"/>
                  <a:gd name="connsiteX20" fmla="*/ 199073 w 1401128"/>
                  <a:gd name="connsiteY20" fmla="*/ 51435 h 372428"/>
                  <a:gd name="connsiteX21" fmla="*/ 158115 w 1401128"/>
                  <a:gd name="connsiteY21" fmla="*/ 356235 h 372428"/>
                  <a:gd name="connsiteX22" fmla="*/ 130493 w 1401128"/>
                  <a:gd name="connsiteY22" fmla="*/ 263843 h 372428"/>
                  <a:gd name="connsiteX23" fmla="*/ 60961 w 1401128"/>
                  <a:gd name="connsiteY23" fmla="*/ 263843 h 372428"/>
                  <a:gd name="connsiteX24" fmla="*/ 32386 w 1401128"/>
                  <a:gd name="connsiteY24" fmla="*/ 216218 h 372428"/>
                  <a:gd name="connsiteX25" fmla="*/ 0 w 1401128"/>
                  <a:gd name="connsiteY25" fmla="*/ 263843 h 372428"/>
                  <a:gd name="connsiteX0" fmla="*/ 1368742 w 1368742"/>
                  <a:gd name="connsiteY0" fmla="*/ 263843 h 372428"/>
                  <a:gd name="connsiteX1" fmla="*/ 1075372 w 1368742"/>
                  <a:gd name="connsiteY1" fmla="*/ 263843 h 372428"/>
                  <a:gd name="connsiteX2" fmla="*/ 1047750 w 1368742"/>
                  <a:gd name="connsiteY2" fmla="*/ 301943 h 372428"/>
                  <a:gd name="connsiteX3" fmla="*/ 1007744 w 1368742"/>
                  <a:gd name="connsiteY3" fmla="*/ 132398 h 372428"/>
                  <a:gd name="connsiteX4" fmla="*/ 971550 w 1368742"/>
                  <a:gd name="connsiteY4" fmla="*/ 263843 h 372428"/>
                  <a:gd name="connsiteX5" fmla="*/ 883919 w 1368742"/>
                  <a:gd name="connsiteY5" fmla="*/ 263843 h 372428"/>
                  <a:gd name="connsiteX6" fmla="*/ 870584 w 1368742"/>
                  <a:gd name="connsiteY6" fmla="*/ 314325 h 372428"/>
                  <a:gd name="connsiteX7" fmla="*/ 846772 w 1368742"/>
                  <a:gd name="connsiteY7" fmla="*/ 256223 h 372428"/>
                  <a:gd name="connsiteX8" fmla="*/ 822959 w 1368742"/>
                  <a:gd name="connsiteY8" fmla="*/ 300990 h 372428"/>
                  <a:gd name="connsiteX9" fmla="*/ 778192 w 1368742"/>
                  <a:gd name="connsiteY9" fmla="*/ 0 h 372428"/>
                  <a:gd name="connsiteX10" fmla="*/ 722947 w 1368742"/>
                  <a:gd name="connsiteY10" fmla="*/ 372428 h 372428"/>
                  <a:gd name="connsiteX11" fmla="*/ 701992 w 1368742"/>
                  <a:gd name="connsiteY11" fmla="*/ 263843 h 372428"/>
                  <a:gd name="connsiteX12" fmla="*/ 476250 w 1368742"/>
                  <a:gd name="connsiteY12" fmla="*/ 263843 h 372428"/>
                  <a:gd name="connsiteX13" fmla="*/ 446722 w 1368742"/>
                  <a:gd name="connsiteY13" fmla="*/ 322898 h 372428"/>
                  <a:gd name="connsiteX14" fmla="*/ 411479 w 1368742"/>
                  <a:gd name="connsiteY14" fmla="*/ 129540 h 372428"/>
                  <a:gd name="connsiteX15" fmla="*/ 368617 w 1368742"/>
                  <a:gd name="connsiteY15" fmla="*/ 263843 h 372428"/>
                  <a:gd name="connsiteX16" fmla="*/ 281939 w 1368742"/>
                  <a:gd name="connsiteY16" fmla="*/ 263843 h 372428"/>
                  <a:gd name="connsiteX17" fmla="*/ 257175 w 1368742"/>
                  <a:gd name="connsiteY17" fmla="*/ 300990 h 372428"/>
                  <a:gd name="connsiteX18" fmla="*/ 231457 w 1368742"/>
                  <a:gd name="connsiteY18" fmla="*/ 254318 h 372428"/>
                  <a:gd name="connsiteX19" fmla="*/ 198119 w 1368742"/>
                  <a:gd name="connsiteY19" fmla="*/ 315278 h 372428"/>
                  <a:gd name="connsiteX20" fmla="*/ 166687 w 1368742"/>
                  <a:gd name="connsiteY20" fmla="*/ 51435 h 372428"/>
                  <a:gd name="connsiteX21" fmla="*/ 125729 w 1368742"/>
                  <a:gd name="connsiteY21" fmla="*/ 356235 h 372428"/>
                  <a:gd name="connsiteX22" fmla="*/ 98107 w 1368742"/>
                  <a:gd name="connsiteY22" fmla="*/ 263843 h 372428"/>
                  <a:gd name="connsiteX23" fmla="*/ 28575 w 1368742"/>
                  <a:gd name="connsiteY23" fmla="*/ 263843 h 372428"/>
                  <a:gd name="connsiteX24" fmla="*/ 0 w 1368742"/>
                  <a:gd name="connsiteY24" fmla="*/ 216218 h 372428"/>
                  <a:gd name="connsiteX0" fmla="*/ 1340168 w 1340168"/>
                  <a:gd name="connsiteY0" fmla="*/ 263843 h 372428"/>
                  <a:gd name="connsiteX1" fmla="*/ 1046798 w 1340168"/>
                  <a:gd name="connsiteY1" fmla="*/ 263843 h 372428"/>
                  <a:gd name="connsiteX2" fmla="*/ 1019176 w 1340168"/>
                  <a:gd name="connsiteY2" fmla="*/ 301943 h 372428"/>
                  <a:gd name="connsiteX3" fmla="*/ 979170 w 1340168"/>
                  <a:gd name="connsiteY3" fmla="*/ 132398 h 372428"/>
                  <a:gd name="connsiteX4" fmla="*/ 942976 w 1340168"/>
                  <a:gd name="connsiteY4" fmla="*/ 263843 h 372428"/>
                  <a:gd name="connsiteX5" fmla="*/ 855345 w 1340168"/>
                  <a:gd name="connsiteY5" fmla="*/ 263843 h 372428"/>
                  <a:gd name="connsiteX6" fmla="*/ 842010 w 1340168"/>
                  <a:gd name="connsiteY6" fmla="*/ 314325 h 372428"/>
                  <a:gd name="connsiteX7" fmla="*/ 818198 w 1340168"/>
                  <a:gd name="connsiteY7" fmla="*/ 256223 h 372428"/>
                  <a:gd name="connsiteX8" fmla="*/ 794385 w 1340168"/>
                  <a:gd name="connsiteY8" fmla="*/ 300990 h 372428"/>
                  <a:gd name="connsiteX9" fmla="*/ 749618 w 1340168"/>
                  <a:gd name="connsiteY9" fmla="*/ 0 h 372428"/>
                  <a:gd name="connsiteX10" fmla="*/ 694373 w 1340168"/>
                  <a:gd name="connsiteY10" fmla="*/ 372428 h 372428"/>
                  <a:gd name="connsiteX11" fmla="*/ 673418 w 1340168"/>
                  <a:gd name="connsiteY11" fmla="*/ 263843 h 372428"/>
                  <a:gd name="connsiteX12" fmla="*/ 447676 w 1340168"/>
                  <a:gd name="connsiteY12" fmla="*/ 263843 h 372428"/>
                  <a:gd name="connsiteX13" fmla="*/ 418148 w 1340168"/>
                  <a:gd name="connsiteY13" fmla="*/ 322898 h 372428"/>
                  <a:gd name="connsiteX14" fmla="*/ 382905 w 1340168"/>
                  <a:gd name="connsiteY14" fmla="*/ 129540 h 372428"/>
                  <a:gd name="connsiteX15" fmla="*/ 340043 w 1340168"/>
                  <a:gd name="connsiteY15" fmla="*/ 263843 h 372428"/>
                  <a:gd name="connsiteX16" fmla="*/ 253365 w 1340168"/>
                  <a:gd name="connsiteY16" fmla="*/ 263843 h 372428"/>
                  <a:gd name="connsiteX17" fmla="*/ 228601 w 1340168"/>
                  <a:gd name="connsiteY17" fmla="*/ 300990 h 372428"/>
                  <a:gd name="connsiteX18" fmla="*/ 202883 w 1340168"/>
                  <a:gd name="connsiteY18" fmla="*/ 254318 h 372428"/>
                  <a:gd name="connsiteX19" fmla="*/ 169545 w 1340168"/>
                  <a:gd name="connsiteY19" fmla="*/ 315278 h 372428"/>
                  <a:gd name="connsiteX20" fmla="*/ 138113 w 1340168"/>
                  <a:gd name="connsiteY20" fmla="*/ 51435 h 372428"/>
                  <a:gd name="connsiteX21" fmla="*/ 97155 w 1340168"/>
                  <a:gd name="connsiteY21" fmla="*/ 356235 h 372428"/>
                  <a:gd name="connsiteX22" fmla="*/ 69533 w 1340168"/>
                  <a:gd name="connsiteY22" fmla="*/ 263843 h 372428"/>
                  <a:gd name="connsiteX23" fmla="*/ 1 w 1340168"/>
                  <a:gd name="connsiteY23" fmla="*/ 263843 h 372428"/>
                  <a:gd name="connsiteX0" fmla="*/ 1270635 w 1270635"/>
                  <a:gd name="connsiteY0" fmla="*/ 263843 h 372428"/>
                  <a:gd name="connsiteX1" fmla="*/ 977265 w 1270635"/>
                  <a:gd name="connsiteY1" fmla="*/ 263843 h 372428"/>
                  <a:gd name="connsiteX2" fmla="*/ 949643 w 1270635"/>
                  <a:gd name="connsiteY2" fmla="*/ 301943 h 372428"/>
                  <a:gd name="connsiteX3" fmla="*/ 909637 w 1270635"/>
                  <a:gd name="connsiteY3" fmla="*/ 132398 h 372428"/>
                  <a:gd name="connsiteX4" fmla="*/ 873443 w 1270635"/>
                  <a:gd name="connsiteY4" fmla="*/ 263843 h 372428"/>
                  <a:gd name="connsiteX5" fmla="*/ 785812 w 1270635"/>
                  <a:gd name="connsiteY5" fmla="*/ 263843 h 372428"/>
                  <a:gd name="connsiteX6" fmla="*/ 772477 w 1270635"/>
                  <a:gd name="connsiteY6" fmla="*/ 314325 h 372428"/>
                  <a:gd name="connsiteX7" fmla="*/ 748665 w 1270635"/>
                  <a:gd name="connsiteY7" fmla="*/ 256223 h 372428"/>
                  <a:gd name="connsiteX8" fmla="*/ 724852 w 1270635"/>
                  <a:gd name="connsiteY8" fmla="*/ 300990 h 372428"/>
                  <a:gd name="connsiteX9" fmla="*/ 680085 w 1270635"/>
                  <a:gd name="connsiteY9" fmla="*/ 0 h 372428"/>
                  <a:gd name="connsiteX10" fmla="*/ 624840 w 1270635"/>
                  <a:gd name="connsiteY10" fmla="*/ 372428 h 372428"/>
                  <a:gd name="connsiteX11" fmla="*/ 603885 w 1270635"/>
                  <a:gd name="connsiteY11" fmla="*/ 263843 h 372428"/>
                  <a:gd name="connsiteX12" fmla="*/ 378143 w 1270635"/>
                  <a:gd name="connsiteY12" fmla="*/ 263843 h 372428"/>
                  <a:gd name="connsiteX13" fmla="*/ 348615 w 1270635"/>
                  <a:gd name="connsiteY13" fmla="*/ 322898 h 372428"/>
                  <a:gd name="connsiteX14" fmla="*/ 313372 w 1270635"/>
                  <a:gd name="connsiteY14" fmla="*/ 129540 h 372428"/>
                  <a:gd name="connsiteX15" fmla="*/ 270510 w 1270635"/>
                  <a:gd name="connsiteY15" fmla="*/ 263843 h 372428"/>
                  <a:gd name="connsiteX16" fmla="*/ 183832 w 1270635"/>
                  <a:gd name="connsiteY16" fmla="*/ 263843 h 372428"/>
                  <a:gd name="connsiteX17" fmla="*/ 159068 w 1270635"/>
                  <a:gd name="connsiteY17" fmla="*/ 300990 h 372428"/>
                  <a:gd name="connsiteX18" fmla="*/ 133350 w 1270635"/>
                  <a:gd name="connsiteY18" fmla="*/ 254318 h 372428"/>
                  <a:gd name="connsiteX19" fmla="*/ 100012 w 1270635"/>
                  <a:gd name="connsiteY19" fmla="*/ 315278 h 372428"/>
                  <a:gd name="connsiteX20" fmla="*/ 68580 w 1270635"/>
                  <a:gd name="connsiteY20" fmla="*/ 51435 h 372428"/>
                  <a:gd name="connsiteX21" fmla="*/ 27622 w 1270635"/>
                  <a:gd name="connsiteY21" fmla="*/ 356235 h 372428"/>
                  <a:gd name="connsiteX22" fmla="*/ 0 w 1270635"/>
                  <a:gd name="connsiteY22" fmla="*/ 263843 h 372428"/>
                  <a:gd name="connsiteX0" fmla="*/ 1243013 w 1243013"/>
                  <a:gd name="connsiteY0" fmla="*/ 263843 h 372428"/>
                  <a:gd name="connsiteX1" fmla="*/ 949643 w 1243013"/>
                  <a:gd name="connsiteY1" fmla="*/ 263843 h 372428"/>
                  <a:gd name="connsiteX2" fmla="*/ 922021 w 1243013"/>
                  <a:gd name="connsiteY2" fmla="*/ 301943 h 372428"/>
                  <a:gd name="connsiteX3" fmla="*/ 882015 w 1243013"/>
                  <a:gd name="connsiteY3" fmla="*/ 132398 h 372428"/>
                  <a:gd name="connsiteX4" fmla="*/ 845821 w 1243013"/>
                  <a:gd name="connsiteY4" fmla="*/ 263843 h 372428"/>
                  <a:gd name="connsiteX5" fmla="*/ 758190 w 1243013"/>
                  <a:gd name="connsiteY5" fmla="*/ 263843 h 372428"/>
                  <a:gd name="connsiteX6" fmla="*/ 744855 w 1243013"/>
                  <a:gd name="connsiteY6" fmla="*/ 314325 h 372428"/>
                  <a:gd name="connsiteX7" fmla="*/ 721043 w 1243013"/>
                  <a:gd name="connsiteY7" fmla="*/ 256223 h 372428"/>
                  <a:gd name="connsiteX8" fmla="*/ 697230 w 1243013"/>
                  <a:gd name="connsiteY8" fmla="*/ 300990 h 372428"/>
                  <a:gd name="connsiteX9" fmla="*/ 652463 w 1243013"/>
                  <a:gd name="connsiteY9" fmla="*/ 0 h 372428"/>
                  <a:gd name="connsiteX10" fmla="*/ 597218 w 1243013"/>
                  <a:gd name="connsiteY10" fmla="*/ 372428 h 372428"/>
                  <a:gd name="connsiteX11" fmla="*/ 576263 w 1243013"/>
                  <a:gd name="connsiteY11" fmla="*/ 263843 h 372428"/>
                  <a:gd name="connsiteX12" fmla="*/ 350521 w 1243013"/>
                  <a:gd name="connsiteY12" fmla="*/ 263843 h 372428"/>
                  <a:gd name="connsiteX13" fmla="*/ 320993 w 1243013"/>
                  <a:gd name="connsiteY13" fmla="*/ 322898 h 372428"/>
                  <a:gd name="connsiteX14" fmla="*/ 285750 w 1243013"/>
                  <a:gd name="connsiteY14" fmla="*/ 129540 h 372428"/>
                  <a:gd name="connsiteX15" fmla="*/ 242888 w 1243013"/>
                  <a:gd name="connsiteY15" fmla="*/ 263843 h 372428"/>
                  <a:gd name="connsiteX16" fmla="*/ 156210 w 1243013"/>
                  <a:gd name="connsiteY16" fmla="*/ 263843 h 372428"/>
                  <a:gd name="connsiteX17" fmla="*/ 131446 w 1243013"/>
                  <a:gd name="connsiteY17" fmla="*/ 300990 h 372428"/>
                  <a:gd name="connsiteX18" fmla="*/ 105728 w 1243013"/>
                  <a:gd name="connsiteY18" fmla="*/ 254318 h 372428"/>
                  <a:gd name="connsiteX19" fmla="*/ 72390 w 1243013"/>
                  <a:gd name="connsiteY19" fmla="*/ 315278 h 372428"/>
                  <a:gd name="connsiteX20" fmla="*/ 40958 w 1243013"/>
                  <a:gd name="connsiteY20" fmla="*/ 51435 h 372428"/>
                  <a:gd name="connsiteX21" fmla="*/ 0 w 1243013"/>
                  <a:gd name="connsiteY21" fmla="*/ 356235 h 372428"/>
                  <a:gd name="connsiteX0" fmla="*/ 1202055 w 1202055"/>
                  <a:gd name="connsiteY0" fmla="*/ 263843 h 372428"/>
                  <a:gd name="connsiteX1" fmla="*/ 908685 w 1202055"/>
                  <a:gd name="connsiteY1" fmla="*/ 263843 h 372428"/>
                  <a:gd name="connsiteX2" fmla="*/ 881063 w 1202055"/>
                  <a:gd name="connsiteY2" fmla="*/ 301943 h 372428"/>
                  <a:gd name="connsiteX3" fmla="*/ 841057 w 1202055"/>
                  <a:gd name="connsiteY3" fmla="*/ 132398 h 372428"/>
                  <a:gd name="connsiteX4" fmla="*/ 804863 w 1202055"/>
                  <a:gd name="connsiteY4" fmla="*/ 263843 h 372428"/>
                  <a:gd name="connsiteX5" fmla="*/ 717232 w 1202055"/>
                  <a:gd name="connsiteY5" fmla="*/ 263843 h 372428"/>
                  <a:gd name="connsiteX6" fmla="*/ 703897 w 1202055"/>
                  <a:gd name="connsiteY6" fmla="*/ 314325 h 372428"/>
                  <a:gd name="connsiteX7" fmla="*/ 680085 w 1202055"/>
                  <a:gd name="connsiteY7" fmla="*/ 256223 h 372428"/>
                  <a:gd name="connsiteX8" fmla="*/ 656272 w 1202055"/>
                  <a:gd name="connsiteY8" fmla="*/ 300990 h 372428"/>
                  <a:gd name="connsiteX9" fmla="*/ 611505 w 1202055"/>
                  <a:gd name="connsiteY9" fmla="*/ 0 h 372428"/>
                  <a:gd name="connsiteX10" fmla="*/ 556260 w 1202055"/>
                  <a:gd name="connsiteY10" fmla="*/ 372428 h 372428"/>
                  <a:gd name="connsiteX11" fmla="*/ 535305 w 1202055"/>
                  <a:gd name="connsiteY11" fmla="*/ 263843 h 372428"/>
                  <a:gd name="connsiteX12" fmla="*/ 309563 w 1202055"/>
                  <a:gd name="connsiteY12" fmla="*/ 263843 h 372428"/>
                  <a:gd name="connsiteX13" fmla="*/ 280035 w 1202055"/>
                  <a:gd name="connsiteY13" fmla="*/ 322898 h 372428"/>
                  <a:gd name="connsiteX14" fmla="*/ 244792 w 1202055"/>
                  <a:gd name="connsiteY14" fmla="*/ 129540 h 372428"/>
                  <a:gd name="connsiteX15" fmla="*/ 201930 w 1202055"/>
                  <a:gd name="connsiteY15" fmla="*/ 263843 h 372428"/>
                  <a:gd name="connsiteX16" fmla="*/ 115252 w 1202055"/>
                  <a:gd name="connsiteY16" fmla="*/ 263843 h 372428"/>
                  <a:gd name="connsiteX17" fmla="*/ 90488 w 1202055"/>
                  <a:gd name="connsiteY17" fmla="*/ 300990 h 372428"/>
                  <a:gd name="connsiteX18" fmla="*/ 64770 w 1202055"/>
                  <a:gd name="connsiteY18" fmla="*/ 254318 h 372428"/>
                  <a:gd name="connsiteX19" fmla="*/ 31432 w 1202055"/>
                  <a:gd name="connsiteY19" fmla="*/ 315278 h 372428"/>
                  <a:gd name="connsiteX20" fmla="*/ 0 w 1202055"/>
                  <a:gd name="connsiteY20" fmla="*/ 51435 h 372428"/>
                  <a:gd name="connsiteX0" fmla="*/ 1170623 w 1170623"/>
                  <a:gd name="connsiteY0" fmla="*/ 263843 h 372428"/>
                  <a:gd name="connsiteX1" fmla="*/ 877253 w 1170623"/>
                  <a:gd name="connsiteY1" fmla="*/ 263843 h 372428"/>
                  <a:gd name="connsiteX2" fmla="*/ 849631 w 1170623"/>
                  <a:gd name="connsiteY2" fmla="*/ 301943 h 372428"/>
                  <a:gd name="connsiteX3" fmla="*/ 809625 w 1170623"/>
                  <a:gd name="connsiteY3" fmla="*/ 132398 h 372428"/>
                  <a:gd name="connsiteX4" fmla="*/ 773431 w 1170623"/>
                  <a:gd name="connsiteY4" fmla="*/ 263843 h 372428"/>
                  <a:gd name="connsiteX5" fmla="*/ 685800 w 1170623"/>
                  <a:gd name="connsiteY5" fmla="*/ 263843 h 372428"/>
                  <a:gd name="connsiteX6" fmla="*/ 672465 w 1170623"/>
                  <a:gd name="connsiteY6" fmla="*/ 314325 h 372428"/>
                  <a:gd name="connsiteX7" fmla="*/ 648653 w 1170623"/>
                  <a:gd name="connsiteY7" fmla="*/ 256223 h 372428"/>
                  <a:gd name="connsiteX8" fmla="*/ 624840 w 1170623"/>
                  <a:gd name="connsiteY8" fmla="*/ 300990 h 372428"/>
                  <a:gd name="connsiteX9" fmla="*/ 580073 w 1170623"/>
                  <a:gd name="connsiteY9" fmla="*/ 0 h 372428"/>
                  <a:gd name="connsiteX10" fmla="*/ 524828 w 1170623"/>
                  <a:gd name="connsiteY10" fmla="*/ 372428 h 372428"/>
                  <a:gd name="connsiteX11" fmla="*/ 503873 w 1170623"/>
                  <a:gd name="connsiteY11" fmla="*/ 263843 h 372428"/>
                  <a:gd name="connsiteX12" fmla="*/ 278131 w 1170623"/>
                  <a:gd name="connsiteY12" fmla="*/ 263843 h 372428"/>
                  <a:gd name="connsiteX13" fmla="*/ 248603 w 1170623"/>
                  <a:gd name="connsiteY13" fmla="*/ 322898 h 372428"/>
                  <a:gd name="connsiteX14" fmla="*/ 213360 w 1170623"/>
                  <a:gd name="connsiteY14" fmla="*/ 129540 h 372428"/>
                  <a:gd name="connsiteX15" fmla="*/ 170498 w 1170623"/>
                  <a:gd name="connsiteY15" fmla="*/ 263843 h 372428"/>
                  <a:gd name="connsiteX16" fmla="*/ 83820 w 1170623"/>
                  <a:gd name="connsiteY16" fmla="*/ 263843 h 372428"/>
                  <a:gd name="connsiteX17" fmla="*/ 59056 w 1170623"/>
                  <a:gd name="connsiteY17" fmla="*/ 300990 h 372428"/>
                  <a:gd name="connsiteX18" fmla="*/ 33338 w 1170623"/>
                  <a:gd name="connsiteY18" fmla="*/ 254318 h 372428"/>
                  <a:gd name="connsiteX19" fmla="*/ 0 w 1170623"/>
                  <a:gd name="connsiteY19" fmla="*/ 315278 h 372428"/>
                  <a:gd name="connsiteX0" fmla="*/ 1137285 w 1137285"/>
                  <a:gd name="connsiteY0" fmla="*/ 263843 h 372428"/>
                  <a:gd name="connsiteX1" fmla="*/ 843915 w 1137285"/>
                  <a:gd name="connsiteY1" fmla="*/ 263843 h 372428"/>
                  <a:gd name="connsiteX2" fmla="*/ 816293 w 1137285"/>
                  <a:gd name="connsiteY2" fmla="*/ 301943 h 372428"/>
                  <a:gd name="connsiteX3" fmla="*/ 776287 w 1137285"/>
                  <a:gd name="connsiteY3" fmla="*/ 132398 h 372428"/>
                  <a:gd name="connsiteX4" fmla="*/ 740093 w 1137285"/>
                  <a:gd name="connsiteY4" fmla="*/ 263843 h 372428"/>
                  <a:gd name="connsiteX5" fmla="*/ 652462 w 1137285"/>
                  <a:gd name="connsiteY5" fmla="*/ 263843 h 372428"/>
                  <a:gd name="connsiteX6" fmla="*/ 639127 w 1137285"/>
                  <a:gd name="connsiteY6" fmla="*/ 314325 h 372428"/>
                  <a:gd name="connsiteX7" fmla="*/ 615315 w 1137285"/>
                  <a:gd name="connsiteY7" fmla="*/ 256223 h 372428"/>
                  <a:gd name="connsiteX8" fmla="*/ 591502 w 1137285"/>
                  <a:gd name="connsiteY8" fmla="*/ 300990 h 372428"/>
                  <a:gd name="connsiteX9" fmla="*/ 546735 w 1137285"/>
                  <a:gd name="connsiteY9" fmla="*/ 0 h 372428"/>
                  <a:gd name="connsiteX10" fmla="*/ 491490 w 1137285"/>
                  <a:gd name="connsiteY10" fmla="*/ 372428 h 372428"/>
                  <a:gd name="connsiteX11" fmla="*/ 470535 w 1137285"/>
                  <a:gd name="connsiteY11" fmla="*/ 263843 h 372428"/>
                  <a:gd name="connsiteX12" fmla="*/ 244793 w 1137285"/>
                  <a:gd name="connsiteY12" fmla="*/ 263843 h 372428"/>
                  <a:gd name="connsiteX13" fmla="*/ 215265 w 1137285"/>
                  <a:gd name="connsiteY13" fmla="*/ 322898 h 372428"/>
                  <a:gd name="connsiteX14" fmla="*/ 180022 w 1137285"/>
                  <a:gd name="connsiteY14" fmla="*/ 129540 h 372428"/>
                  <a:gd name="connsiteX15" fmla="*/ 137160 w 1137285"/>
                  <a:gd name="connsiteY15" fmla="*/ 263843 h 372428"/>
                  <a:gd name="connsiteX16" fmla="*/ 50482 w 1137285"/>
                  <a:gd name="connsiteY16" fmla="*/ 263843 h 372428"/>
                  <a:gd name="connsiteX17" fmla="*/ 25718 w 1137285"/>
                  <a:gd name="connsiteY17" fmla="*/ 300990 h 372428"/>
                  <a:gd name="connsiteX18" fmla="*/ 0 w 1137285"/>
                  <a:gd name="connsiteY18" fmla="*/ 254318 h 372428"/>
                  <a:gd name="connsiteX0" fmla="*/ 1111567 w 1111567"/>
                  <a:gd name="connsiteY0" fmla="*/ 263843 h 372428"/>
                  <a:gd name="connsiteX1" fmla="*/ 818197 w 1111567"/>
                  <a:gd name="connsiteY1" fmla="*/ 263843 h 372428"/>
                  <a:gd name="connsiteX2" fmla="*/ 790575 w 1111567"/>
                  <a:gd name="connsiteY2" fmla="*/ 301943 h 372428"/>
                  <a:gd name="connsiteX3" fmla="*/ 750569 w 1111567"/>
                  <a:gd name="connsiteY3" fmla="*/ 132398 h 372428"/>
                  <a:gd name="connsiteX4" fmla="*/ 714375 w 1111567"/>
                  <a:gd name="connsiteY4" fmla="*/ 263843 h 372428"/>
                  <a:gd name="connsiteX5" fmla="*/ 626744 w 1111567"/>
                  <a:gd name="connsiteY5" fmla="*/ 263843 h 372428"/>
                  <a:gd name="connsiteX6" fmla="*/ 613409 w 1111567"/>
                  <a:gd name="connsiteY6" fmla="*/ 314325 h 372428"/>
                  <a:gd name="connsiteX7" fmla="*/ 589597 w 1111567"/>
                  <a:gd name="connsiteY7" fmla="*/ 256223 h 372428"/>
                  <a:gd name="connsiteX8" fmla="*/ 565784 w 1111567"/>
                  <a:gd name="connsiteY8" fmla="*/ 300990 h 372428"/>
                  <a:gd name="connsiteX9" fmla="*/ 521017 w 1111567"/>
                  <a:gd name="connsiteY9" fmla="*/ 0 h 372428"/>
                  <a:gd name="connsiteX10" fmla="*/ 465772 w 1111567"/>
                  <a:gd name="connsiteY10" fmla="*/ 372428 h 372428"/>
                  <a:gd name="connsiteX11" fmla="*/ 444817 w 1111567"/>
                  <a:gd name="connsiteY11" fmla="*/ 263843 h 372428"/>
                  <a:gd name="connsiteX12" fmla="*/ 219075 w 1111567"/>
                  <a:gd name="connsiteY12" fmla="*/ 263843 h 372428"/>
                  <a:gd name="connsiteX13" fmla="*/ 189547 w 1111567"/>
                  <a:gd name="connsiteY13" fmla="*/ 322898 h 372428"/>
                  <a:gd name="connsiteX14" fmla="*/ 154304 w 1111567"/>
                  <a:gd name="connsiteY14" fmla="*/ 129540 h 372428"/>
                  <a:gd name="connsiteX15" fmla="*/ 111442 w 1111567"/>
                  <a:gd name="connsiteY15" fmla="*/ 263843 h 372428"/>
                  <a:gd name="connsiteX16" fmla="*/ 24764 w 1111567"/>
                  <a:gd name="connsiteY16" fmla="*/ 263843 h 372428"/>
                  <a:gd name="connsiteX17" fmla="*/ 0 w 1111567"/>
                  <a:gd name="connsiteY17" fmla="*/ 300990 h 372428"/>
                  <a:gd name="connsiteX0" fmla="*/ 1086803 w 1086803"/>
                  <a:gd name="connsiteY0" fmla="*/ 263843 h 372428"/>
                  <a:gd name="connsiteX1" fmla="*/ 793433 w 1086803"/>
                  <a:gd name="connsiteY1" fmla="*/ 263843 h 372428"/>
                  <a:gd name="connsiteX2" fmla="*/ 765811 w 1086803"/>
                  <a:gd name="connsiteY2" fmla="*/ 301943 h 372428"/>
                  <a:gd name="connsiteX3" fmla="*/ 725805 w 1086803"/>
                  <a:gd name="connsiteY3" fmla="*/ 132398 h 372428"/>
                  <a:gd name="connsiteX4" fmla="*/ 689611 w 1086803"/>
                  <a:gd name="connsiteY4" fmla="*/ 263843 h 372428"/>
                  <a:gd name="connsiteX5" fmla="*/ 601980 w 1086803"/>
                  <a:gd name="connsiteY5" fmla="*/ 263843 h 372428"/>
                  <a:gd name="connsiteX6" fmla="*/ 588645 w 1086803"/>
                  <a:gd name="connsiteY6" fmla="*/ 314325 h 372428"/>
                  <a:gd name="connsiteX7" fmla="*/ 564833 w 1086803"/>
                  <a:gd name="connsiteY7" fmla="*/ 256223 h 372428"/>
                  <a:gd name="connsiteX8" fmla="*/ 541020 w 1086803"/>
                  <a:gd name="connsiteY8" fmla="*/ 300990 h 372428"/>
                  <a:gd name="connsiteX9" fmla="*/ 496253 w 1086803"/>
                  <a:gd name="connsiteY9" fmla="*/ 0 h 372428"/>
                  <a:gd name="connsiteX10" fmla="*/ 441008 w 1086803"/>
                  <a:gd name="connsiteY10" fmla="*/ 372428 h 372428"/>
                  <a:gd name="connsiteX11" fmla="*/ 420053 w 1086803"/>
                  <a:gd name="connsiteY11" fmla="*/ 263843 h 372428"/>
                  <a:gd name="connsiteX12" fmla="*/ 194311 w 1086803"/>
                  <a:gd name="connsiteY12" fmla="*/ 263843 h 372428"/>
                  <a:gd name="connsiteX13" fmla="*/ 164783 w 1086803"/>
                  <a:gd name="connsiteY13" fmla="*/ 322898 h 372428"/>
                  <a:gd name="connsiteX14" fmla="*/ 129540 w 1086803"/>
                  <a:gd name="connsiteY14" fmla="*/ 129540 h 372428"/>
                  <a:gd name="connsiteX15" fmla="*/ 86678 w 1086803"/>
                  <a:gd name="connsiteY15" fmla="*/ 263843 h 372428"/>
                  <a:gd name="connsiteX16" fmla="*/ 0 w 1086803"/>
                  <a:gd name="connsiteY16" fmla="*/ 263843 h 372428"/>
                  <a:gd name="connsiteX0" fmla="*/ 1000125 w 1000125"/>
                  <a:gd name="connsiteY0" fmla="*/ 263843 h 372428"/>
                  <a:gd name="connsiteX1" fmla="*/ 706755 w 1000125"/>
                  <a:gd name="connsiteY1" fmla="*/ 263843 h 372428"/>
                  <a:gd name="connsiteX2" fmla="*/ 679133 w 1000125"/>
                  <a:gd name="connsiteY2" fmla="*/ 301943 h 372428"/>
                  <a:gd name="connsiteX3" fmla="*/ 639127 w 1000125"/>
                  <a:gd name="connsiteY3" fmla="*/ 132398 h 372428"/>
                  <a:gd name="connsiteX4" fmla="*/ 602933 w 1000125"/>
                  <a:gd name="connsiteY4" fmla="*/ 263843 h 372428"/>
                  <a:gd name="connsiteX5" fmla="*/ 515302 w 1000125"/>
                  <a:gd name="connsiteY5" fmla="*/ 263843 h 372428"/>
                  <a:gd name="connsiteX6" fmla="*/ 501967 w 1000125"/>
                  <a:gd name="connsiteY6" fmla="*/ 314325 h 372428"/>
                  <a:gd name="connsiteX7" fmla="*/ 478155 w 1000125"/>
                  <a:gd name="connsiteY7" fmla="*/ 256223 h 372428"/>
                  <a:gd name="connsiteX8" fmla="*/ 454342 w 1000125"/>
                  <a:gd name="connsiteY8" fmla="*/ 300990 h 372428"/>
                  <a:gd name="connsiteX9" fmla="*/ 409575 w 1000125"/>
                  <a:gd name="connsiteY9" fmla="*/ 0 h 372428"/>
                  <a:gd name="connsiteX10" fmla="*/ 354330 w 1000125"/>
                  <a:gd name="connsiteY10" fmla="*/ 372428 h 372428"/>
                  <a:gd name="connsiteX11" fmla="*/ 333375 w 1000125"/>
                  <a:gd name="connsiteY11" fmla="*/ 263843 h 372428"/>
                  <a:gd name="connsiteX12" fmla="*/ 107633 w 1000125"/>
                  <a:gd name="connsiteY12" fmla="*/ 263843 h 372428"/>
                  <a:gd name="connsiteX13" fmla="*/ 78105 w 1000125"/>
                  <a:gd name="connsiteY13" fmla="*/ 322898 h 372428"/>
                  <a:gd name="connsiteX14" fmla="*/ 42862 w 1000125"/>
                  <a:gd name="connsiteY14" fmla="*/ 129540 h 372428"/>
                  <a:gd name="connsiteX15" fmla="*/ 0 w 1000125"/>
                  <a:gd name="connsiteY15" fmla="*/ 263843 h 372428"/>
                  <a:gd name="connsiteX0" fmla="*/ 957263 w 957263"/>
                  <a:gd name="connsiteY0" fmla="*/ 263843 h 372428"/>
                  <a:gd name="connsiteX1" fmla="*/ 663893 w 957263"/>
                  <a:gd name="connsiteY1" fmla="*/ 263843 h 372428"/>
                  <a:gd name="connsiteX2" fmla="*/ 636271 w 957263"/>
                  <a:gd name="connsiteY2" fmla="*/ 301943 h 372428"/>
                  <a:gd name="connsiteX3" fmla="*/ 596265 w 957263"/>
                  <a:gd name="connsiteY3" fmla="*/ 132398 h 372428"/>
                  <a:gd name="connsiteX4" fmla="*/ 560071 w 957263"/>
                  <a:gd name="connsiteY4" fmla="*/ 263843 h 372428"/>
                  <a:gd name="connsiteX5" fmla="*/ 472440 w 957263"/>
                  <a:gd name="connsiteY5" fmla="*/ 263843 h 372428"/>
                  <a:gd name="connsiteX6" fmla="*/ 459105 w 957263"/>
                  <a:gd name="connsiteY6" fmla="*/ 314325 h 372428"/>
                  <a:gd name="connsiteX7" fmla="*/ 435293 w 957263"/>
                  <a:gd name="connsiteY7" fmla="*/ 256223 h 372428"/>
                  <a:gd name="connsiteX8" fmla="*/ 411480 w 957263"/>
                  <a:gd name="connsiteY8" fmla="*/ 300990 h 372428"/>
                  <a:gd name="connsiteX9" fmla="*/ 366713 w 957263"/>
                  <a:gd name="connsiteY9" fmla="*/ 0 h 372428"/>
                  <a:gd name="connsiteX10" fmla="*/ 311468 w 957263"/>
                  <a:gd name="connsiteY10" fmla="*/ 372428 h 372428"/>
                  <a:gd name="connsiteX11" fmla="*/ 290513 w 957263"/>
                  <a:gd name="connsiteY11" fmla="*/ 263843 h 372428"/>
                  <a:gd name="connsiteX12" fmla="*/ 64771 w 957263"/>
                  <a:gd name="connsiteY12" fmla="*/ 263843 h 372428"/>
                  <a:gd name="connsiteX13" fmla="*/ 35243 w 957263"/>
                  <a:gd name="connsiteY13" fmla="*/ 322898 h 372428"/>
                  <a:gd name="connsiteX14" fmla="*/ 0 w 957263"/>
                  <a:gd name="connsiteY14" fmla="*/ 129540 h 372428"/>
                  <a:gd name="connsiteX0" fmla="*/ 922021 w 922021"/>
                  <a:gd name="connsiteY0" fmla="*/ 263843 h 372428"/>
                  <a:gd name="connsiteX1" fmla="*/ 628651 w 922021"/>
                  <a:gd name="connsiteY1" fmla="*/ 263843 h 372428"/>
                  <a:gd name="connsiteX2" fmla="*/ 601029 w 922021"/>
                  <a:gd name="connsiteY2" fmla="*/ 301943 h 372428"/>
                  <a:gd name="connsiteX3" fmla="*/ 561023 w 922021"/>
                  <a:gd name="connsiteY3" fmla="*/ 132398 h 372428"/>
                  <a:gd name="connsiteX4" fmla="*/ 524829 w 922021"/>
                  <a:gd name="connsiteY4" fmla="*/ 263843 h 372428"/>
                  <a:gd name="connsiteX5" fmla="*/ 437198 w 922021"/>
                  <a:gd name="connsiteY5" fmla="*/ 263843 h 372428"/>
                  <a:gd name="connsiteX6" fmla="*/ 423863 w 922021"/>
                  <a:gd name="connsiteY6" fmla="*/ 314325 h 372428"/>
                  <a:gd name="connsiteX7" fmla="*/ 400051 w 922021"/>
                  <a:gd name="connsiteY7" fmla="*/ 256223 h 372428"/>
                  <a:gd name="connsiteX8" fmla="*/ 376238 w 922021"/>
                  <a:gd name="connsiteY8" fmla="*/ 300990 h 372428"/>
                  <a:gd name="connsiteX9" fmla="*/ 331471 w 922021"/>
                  <a:gd name="connsiteY9" fmla="*/ 0 h 372428"/>
                  <a:gd name="connsiteX10" fmla="*/ 276226 w 922021"/>
                  <a:gd name="connsiteY10" fmla="*/ 372428 h 372428"/>
                  <a:gd name="connsiteX11" fmla="*/ 255271 w 922021"/>
                  <a:gd name="connsiteY11" fmla="*/ 263843 h 372428"/>
                  <a:gd name="connsiteX12" fmla="*/ 29529 w 922021"/>
                  <a:gd name="connsiteY12" fmla="*/ 263843 h 372428"/>
                  <a:gd name="connsiteX13" fmla="*/ 1 w 922021"/>
                  <a:gd name="connsiteY13" fmla="*/ 322898 h 372428"/>
                  <a:gd name="connsiteX0" fmla="*/ 892491 w 892491"/>
                  <a:gd name="connsiteY0" fmla="*/ 263843 h 372428"/>
                  <a:gd name="connsiteX1" fmla="*/ 599121 w 892491"/>
                  <a:gd name="connsiteY1" fmla="*/ 263843 h 372428"/>
                  <a:gd name="connsiteX2" fmla="*/ 571499 w 892491"/>
                  <a:gd name="connsiteY2" fmla="*/ 301943 h 372428"/>
                  <a:gd name="connsiteX3" fmla="*/ 531493 w 892491"/>
                  <a:gd name="connsiteY3" fmla="*/ 132398 h 372428"/>
                  <a:gd name="connsiteX4" fmla="*/ 495299 w 892491"/>
                  <a:gd name="connsiteY4" fmla="*/ 263843 h 372428"/>
                  <a:gd name="connsiteX5" fmla="*/ 407668 w 892491"/>
                  <a:gd name="connsiteY5" fmla="*/ 263843 h 372428"/>
                  <a:gd name="connsiteX6" fmla="*/ 394333 w 892491"/>
                  <a:gd name="connsiteY6" fmla="*/ 314325 h 372428"/>
                  <a:gd name="connsiteX7" fmla="*/ 370521 w 892491"/>
                  <a:gd name="connsiteY7" fmla="*/ 256223 h 372428"/>
                  <a:gd name="connsiteX8" fmla="*/ 346708 w 892491"/>
                  <a:gd name="connsiteY8" fmla="*/ 300990 h 372428"/>
                  <a:gd name="connsiteX9" fmla="*/ 301941 w 892491"/>
                  <a:gd name="connsiteY9" fmla="*/ 0 h 372428"/>
                  <a:gd name="connsiteX10" fmla="*/ 246696 w 892491"/>
                  <a:gd name="connsiteY10" fmla="*/ 372428 h 372428"/>
                  <a:gd name="connsiteX11" fmla="*/ 225741 w 892491"/>
                  <a:gd name="connsiteY11" fmla="*/ 263843 h 372428"/>
                  <a:gd name="connsiteX12" fmla="*/ -1 w 892491"/>
                  <a:gd name="connsiteY12" fmla="*/ 263843 h 372428"/>
                  <a:gd name="connsiteX0" fmla="*/ 892492 w 892492"/>
                  <a:gd name="connsiteY0" fmla="*/ 263843 h 372428"/>
                  <a:gd name="connsiteX1" fmla="*/ 794663 w 892492"/>
                  <a:gd name="connsiteY1" fmla="*/ 261783 h 372428"/>
                  <a:gd name="connsiteX2" fmla="*/ 599122 w 892492"/>
                  <a:gd name="connsiteY2" fmla="*/ 263843 h 372428"/>
                  <a:gd name="connsiteX3" fmla="*/ 571500 w 892492"/>
                  <a:gd name="connsiteY3" fmla="*/ 301943 h 372428"/>
                  <a:gd name="connsiteX4" fmla="*/ 531494 w 892492"/>
                  <a:gd name="connsiteY4" fmla="*/ 132398 h 372428"/>
                  <a:gd name="connsiteX5" fmla="*/ 495300 w 892492"/>
                  <a:gd name="connsiteY5" fmla="*/ 263843 h 372428"/>
                  <a:gd name="connsiteX6" fmla="*/ 407669 w 892492"/>
                  <a:gd name="connsiteY6" fmla="*/ 263843 h 372428"/>
                  <a:gd name="connsiteX7" fmla="*/ 394334 w 892492"/>
                  <a:gd name="connsiteY7" fmla="*/ 314325 h 372428"/>
                  <a:gd name="connsiteX8" fmla="*/ 370522 w 892492"/>
                  <a:gd name="connsiteY8" fmla="*/ 256223 h 372428"/>
                  <a:gd name="connsiteX9" fmla="*/ 346709 w 892492"/>
                  <a:gd name="connsiteY9" fmla="*/ 300990 h 372428"/>
                  <a:gd name="connsiteX10" fmla="*/ 301942 w 892492"/>
                  <a:gd name="connsiteY10" fmla="*/ 0 h 372428"/>
                  <a:gd name="connsiteX11" fmla="*/ 246697 w 892492"/>
                  <a:gd name="connsiteY11" fmla="*/ 372428 h 372428"/>
                  <a:gd name="connsiteX12" fmla="*/ 225742 w 892492"/>
                  <a:gd name="connsiteY12" fmla="*/ 263843 h 372428"/>
                  <a:gd name="connsiteX13" fmla="*/ 0 w 892492"/>
                  <a:gd name="connsiteY13" fmla="*/ 263843 h 372428"/>
                  <a:gd name="connsiteX0" fmla="*/ 794663 w 794663"/>
                  <a:gd name="connsiteY0" fmla="*/ 261783 h 372428"/>
                  <a:gd name="connsiteX1" fmla="*/ 599122 w 794663"/>
                  <a:gd name="connsiteY1" fmla="*/ 263843 h 372428"/>
                  <a:gd name="connsiteX2" fmla="*/ 571500 w 794663"/>
                  <a:gd name="connsiteY2" fmla="*/ 301943 h 372428"/>
                  <a:gd name="connsiteX3" fmla="*/ 531494 w 794663"/>
                  <a:gd name="connsiteY3" fmla="*/ 132398 h 372428"/>
                  <a:gd name="connsiteX4" fmla="*/ 495300 w 794663"/>
                  <a:gd name="connsiteY4" fmla="*/ 263843 h 372428"/>
                  <a:gd name="connsiteX5" fmla="*/ 407669 w 794663"/>
                  <a:gd name="connsiteY5" fmla="*/ 263843 h 372428"/>
                  <a:gd name="connsiteX6" fmla="*/ 394334 w 794663"/>
                  <a:gd name="connsiteY6" fmla="*/ 314325 h 372428"/>
                  <a:gd name="connsiteX7" fmla="*/ 370522 w 794663"/>
                  <a:gd name="connsiteY7" fmla="*/ 256223 h 372428"/>
                  <a:gd name="connsiteX8" fmla="*/ 346709 w 794663"/>
                  <a:gd name="connsiteY8" fmla="*/ 300990 h 372428"/>
                  <a:gd name="connsiteX9" fmla="*/ 301942 w 794663"/>
                  <a:gd name="connsiteY9" fmla="*/ 0 h 372428"/>
                  <a:gd name="connsiteX10" fmla="*/ 246697 w 794663"/>
                  <a:gd name="connsiteY10" fmla="*/ 372428 h 372428"/>
                  <a:gd name="connsiteX11" fmla="*/ 225742 w 794663"/>
                  <a:gd name="connsiteY11" fmla="*/ 263843 h 372428"/>
                  <a:gd name="connsiteX12" fmla="*/ 0 w 794663"/>
                  <a:gd name="connsiteY12" fmla="*/ 263843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4663" h="372428">
                    <a:moveTo>
                      <a:pt x="794663" y="261783"/>
                    </a:moveTo>
                    <a:lnTo>
                      <a:pt x="599122" y="263843"/>
                    </a:lnTo>
                    <a:lnTo>
                      <a:pt x="571500" y="301943"/>
                    </a:lnTo>
                    <a:lnTo>
                      <a:pt x="531494" y="132398"/>
                    </a:lnTo>
                    <a:lnTo>
                      <a:pt x="495300" y="263843"/>
                    </a:lnTo>
                    <a:lnTo>
                      <a:pt x="407669" y="263843"/>
                    </a:lnTo>
                    <a:lnTo>
                      <a:pt x="394334" y="314325"/>
                    </a:lnTo>
                    <a:lnTo>
                      <a:pt x="370522" y="256223"/>
                    </a:lnTo>
                    <a:lnTo>
                      <a:pt x="346709" y="300990"/>
                    </a:lnTo>
                    <a:lnTo>
                      <a:pt x="301942" y="0"/>
                    </a:lnTo>
                    <a:lnTo>
                      <a:pt x="246697" y="372428"/>
                    </a:lnTo>
                    <a:lnTo>
                      <a:pt x="225742" y="263843"/>
                    </a:lnTo>
                    <a:lnTo>
                      <a:pt x="0" y="263843"/>
                    </a:ln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51448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9650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15587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50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6288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9727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6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65" r:id="rId13"/>
    <p:sldLayoutId id="2147483678" r:id="rId14"/>
    <p:sldLayoutId id="2147483679" r:id="rId15"/>
    <p:sldLayoutId id="2147483681" r:id="rId16"/>
    <p:sldLayoutId id="214748368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DC23D78-CCC7-4EE9-9D14-79A12DA0EDBE}"/>
              </a:ext>
            </a:extLst>
          </p:cNvPr>
          <p:cNvSpPr/>
          <p:nvPr/>
        </p:nvSpPr>
        <p:spPr>
          <a:xfrm>
            <a:off x="3314700" y="2714625"/>
            <a:ext cx="8877300" cy="1443594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3000">
                <a:schemeClr val="tx1">
                  <a:alpha val="40000"/>
                </a:schemeClr>
              </a:gs>
              <a:gs pos="100000">
                <a:schemeClr val="tx1"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EACE2C-F0BB-4B26-BDA0-E1B66FC049A7}"/>
              </a:ext>
            </a:extLst>
          </p:cNvPr>
          <p:cNvSpPr txBox="1"/>
          <p:nvPr/>
        </p:nvSpPr>
        <p:spPr>
          <a:xfrm>
            <a:off x="3390900" y="3166834"/>
            <a:ext cx="1011555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hu-HU" altLang="ko-KR" sz="4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Sárvári Oltalmazó Kezek Egyesülete</a:t>
            </a:r>
          </a:p>
        </p:txBody>
      </p:sp>
      <p:sp>
        <p:nvSpPr>
          <p:cNvPr id="2" name="AutoShape 2" descr="Képtalálatok a következőre: helpful h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414586"/>
            <a:ext cx="22479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5" descr="Képtalálatok a következőre: helpful ha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502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Tisztségviselők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9D24FA15-DB29-436D-81C6-D3EDFBBDE174}"/>
              </a:ext>
            </a:extLst>
          </p:cNvPr>
          <p:cNvSpPr txBox="1">
            <a:spLocks/>
          </p:cNvSpPr>
          <p:nvPr/>
        </p:nvSpPr>
        <p:spPr>
          <a:xfrm>
            <a:off x="419100" y="2032339"/>
            <a:ext cx="2374984" cy="1800201"/>
          </a:xfrm>
          <a:prstGeom prst="rect">
            <a:avLst/>
          </a:prstGeom>
          <a:noFill/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 b="1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400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710C04CC-5473-44F8-806B-70FEF90712DA}"/>
              </a:ext>
            </a:extLst>
          </p:cNvPr>
          <p:cNvSpPr txBox="1">
            <a:spLocks/>
          </p:cNvSpPr>
          <p:nvPr/>
        </p:nvSpPr>
        <p:spPr>
          <a:xfrm>
            <a:off x="225314" y="2645101"/>
            <a:ext cx="1944687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 smtClean="0">
                <a:solidFill>
                  <a:schemeClr val="bg1"/>
                </a:solidFill>
              </a:rPr>
              <a:t>Nagyné Molnár Rózsa</a:t>
            </a:r>
          </a:p>
          <a:p>
            <a:r>
              <a:rPr lang="hu-HU" altLang="ko-KR" sz="1800" dirty="0" smtClean="0">
                <a:solidFill>
                  <a:schemeClr val="bg1"/>
                </a:solidFill>
              </a:rPr>
              <a:t>Elnök</a:t>
            </a:r>
            <a:endParaRPr lang="ko-KR" altLang="en-US" sz="1800" dirty="0">
              <a:solidFill>
                <a:schemeClr val="bg1"/>
              </a:solidFill>
            </a:endParaRPr>
          </a:p>
        </p:txBody>
      </p:sp>
      <p:sp>
        <p:nvSpPr>
          <p:cNvPr id="18" name="Content Placeholder 8">
            <a:extLst>
              <a:ext uri="{FF2B5EF4-FFF2-40B4-BE49-F238E27FC236}">
                <a16:creationId xmlns="" xmlns:a16="http://schemas.microsoft.com/office/drawing/2014/main" id="{B9FE1E7E-DCCA-41A8-828C-0DD22135306A}"/>
              </a:ext>
            </a:extLst>
          </p:cNvPr>
          <p:cNvSpPr txBox="1">
            <a:spLocks/>
          </p:cNvSpPr>
          <p:nvPr/>
        </p:nvSpPr>
        <p:spPr>
          <a:xfrm>
            <a:off x="1921095" y="2552012"/>
            <a:ext cx="1944687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 err="1">
                <a:solidFill>
                  <a:schemeClr val="bg1"/>
                </a:solidFill>
              </a:rPr>
              <a:t>Biró</a:t>
            </a:r>
            <a:r>
              <a:rPr lang="hu-HU" altLang="ko-KR" sz="1800" dirty="0">
                <a:solidFill>
                  <a:schemeClr val="bg1"/>
                </a:solidFill>
              </a:rPr>
              <a:t> Kinga</a:t>
            </a:r>
          </a:p>
          <a:p>
            <a:r>
              <a:rPr lang="hu-HU" altLang="ko-KR" sz="1800" dirty="0">
                <a:solidFill>
                  <a:schemeClr val="bg1"/>
                </a:solidFill>
              </a:rPr>
              <a:t>Alelnök</a:t>
            </a:r>
            <a:endParaRPr lang="ko-KR" altLang="en-US" sz="1800" dirty="0">
              <a:solidFill>
                <a:schemeClr val="bg1"/>
              </a:solidFill>
            </a:endParaRPr>
          </a:p>
        </p:txBody>
      </p:sp>
      <p:sp>
        <p:nvSpPr>
          <p:cNvPr id="29" name="Content Placeholder 12">
            <a:extLst>
              <a:ext uri="{FF2B5EF4-FFF2-40B4-BE49-F238E27FC236}">
                <a16:creationId xmlns="" xmlns:a16="http://schemas.microsoft.com/office/drawing/2014/main" id="{60B15447-0A54-444A-AE02-749482C71B71}"/>
              </a:ext>
            </a:extLst>
          </p:cNvPr>
          <p:cNvSpPr txBox="1">
            <a:spLocks/>
          </p:cNvSpPr>
          <p:nvPr/>
        </p:nvSpPr>
        <p:spPr>
          <a:xfrm>
            <a:off x="3653522" y="2552012"/>
            <a:ext cx="2175778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 err="1">
                <a:solidFill>
                  <a:schemeClr val="bg1"/>
                </a:solidFill>
              </a:rPr>
              <a:t>Hidegh</a:t>
            </a:r>
            <a:r>
              <a:rPr lang="hu-HU" altLang="ko-KR" sz="1800" dirty="0">
                <a:solidFill>
                  <a:schemeClr val="bg1"/>
                </a:solidFill>
              </a:rPr>
              <a:t> Lászlóné</a:t>
            </a:r>
          </a:p>
          <a:p>
            <a:r>
              <a:rPr lang="hu-HU" altLang="ko-KR" sz="1800" dirty="0">
                <a:solidFill>
                  <a:schemeClr val="bg1"/>
                </a:solidFill>
              </a:rPr>
              <a:t>Alelnök</a:t>
            </a:r>
          </a:p>
        </p:txBody>
      </p:sp>
      <p:sp>
        <p:nvSpPr>
          <p:cNvPr id="44" name="Content Placeholder 12">
            <a:extLst>
              <a:ext uri="{FF2B5EF4-FFF2-40B4-BE49-F238E27FC236}">
                <a16:creationId xmlns="" xmlns:a16="http://schemas.microsoft.com/office/drawing/2014/main" id="{60B15447-0A54-444A-AE02-749482C71B71}"/>
              </a:ext>
            </a:extLst>
          </p:cNvPr>
          <p:cNvSpPr txBox="1">
            <a:spLocks/>
          </p:cNvSpPr>
          <p:nvPr/>
        </p:nvSpPr>
        <p:spPr>
          <a:xfrm>
            <a:off x="5716154" y="2552012"/>
            <a:ext cx="1944687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>
                <a:solidFill>
                  <a:schemeClr val="bg1"/>
                </a:solidFill>
              </a:rPr>
              <a:t>Novák Elemér</a:t>
            </a:r>
          </a:p>
          <a:p>
            <a:r>
              <a:rPr lang="hu-HU" altLang="ko-KR" sz="1800" dirty="0">
                <a:solidFill>
                  <a:schemeClr val="bg1"/>
                </a:solidFill>
              </a:rPr>
              <a:t>Titkár</a:t>
            </a:r>
          </a:p>
        </p:txBody>
      </p:sp>
      <p:sp>
        <p:nvSpPr>
          <p:cNvPr id="45" name="Content Placeholder 12">
            <a:extLst>
              <a:ext uri="{FF2B5EF4-FFF2-40B4-BE49-F238E27FC236}">
                <a16:creationId xmlns="" xmlns:a16="http://schemas.microsoft.com/office/drawing/2014/main" id="{60B15447-0A54-444A-AE02-749482C71B71}"/>
              </a:ext>
            </a:extLst>
          </p:cNvPr>
          <p:cNvSpPr txBox="1">
            <a:spLocks/>
          </p:cNvSpPr>
          <p:nvPr/>
        </p:nvSpPr>
        <p:spPr>
          <a:xfrm>
            <a:off x="7883997" y="2552012"/>
            <a:ext cx="1944687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 err="1">
                <a:solidFill>
                  <a:schemeClr val="bg1"/>
                </a:solidFill>
              </a:rPr>
              <a:t>Iszak</a:t>
            </a:r>
            <a:r>
              <a:rPr lang="hu-HU" altLang="ko-KR" sz="1800" dirty="0">
                <a:solidFill>
                  <a:schemeClr val="bg1"/>
                </a:solidFill>
              </a:rPr>
              <a:t> Józsefné</a:t>
            </a:r>
          </a:p>
          <a:p>
            <a:r>
              <a:rPr lang="hu-HU" altLang="ko-KR" sz="1800" dirty="0">
                <a:solidFill>
                  <a:schemeClr val="bg1"/>
                </a:solidFill>
              </a:rPr>
              <a:t>Pénztáros</a:t>
            </a:r>
          </a:p>
        </p:txBody>
      </p:sp>
      <p:sp>
        <p:nvSpPr>
          <p:cNvPr id="47" name="Content Placeholder 12">
            <a:extLst>
              <a:ext uri="{FF2B5EF4-FFF2-40B4-BE49-F238E27FC236}">
                <a16:creationId xmlns="" xmlns:a16="http://schemas.microsoft.com/office/drawing/2014/main" id="{60B15447-0A54-444A-AE02-749482C71B71}"/>
              </a:ext>
            </a:extLst>
          </p:cNvPr>
          <p:cNvSpPr txBox="1">
            <a:spLocks/>
          </p:cNvSpPr>
          <p:nvPr/>
        </p:nvSpPr>
        <p:spPr>
          <a:xfrm>
            <a:off x="9828685" y="2552012"/>
            <a:ext cx="2172710" cy="28733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ko-KR" sz="1800" dirty="0">
                <a:solidFill>
                  <a:schemeClr val="bg1"/>
                </a:solidFill>
              </a:rPr>
              <a:t>Dr. Erős Adrienn</a:t>
            </a:r>
          </a:p>
          <a:p>
            <a:r>
              <a:rPr lang="hu-HU" altLang="ko-KR" sz="1800" dirty="0">
                <a:solidFill>
                  <a:schemeClr val="bg1"/>
                </a:solidFill>
              </a:rPr>
              <a:t>Jogi segítség</a:t>
            </a:r>
          </a:p>
        </p:txBody>
      </p:sp>
      <p:pic>
        <p:nvPicPr>
          <p:cNvPr id="2050" name="Picture 2" descr="Képtalálatok a következőre: member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67" y="2932439"/>
            <a:ext cx="7759616" cy="38798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000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8">
            <a:extLst>
              <a:ext uri="{FF2B5EF4-FFF2-40B4-BE49-F238E27FC236}">
                <a16:creationId xmlns="" xmlns:a16="http://schemas.microsoft.com/office/drawing/2014/main" id="{0C5784E5-A4DD-40EA-BC88-976311BA38B4}"/>
              </a:ext>
            </a:extLst>
          </p:cNvPr>
          <p:cNvSpPr/>
          <p:nvPr/>
        </p:nvSpPr>
        <p:spPr>
          <a:xfrm>
            <a:off x="6343651" y="1985540"/>
            <a:ext cx="4096862" cy="3709398"/>
          </a:xfrm>
          <a:custGeom>
            <a:avLst/>
            <a:gdLst>
              <a:gd name="connsiteX0" fmla="*/ 890820 w 1781639"/>
              <a:gd name="connsiteY0" fmla="*/ 461125 h 1844501"/>
              <a:gd name="connsiteX1" fmla="*/ 890820 w 1781639"/>
              <a:gd name="connsiteY1" fmla="*/ 1844501 h 1844501"/>
              <a:gd name="connsiteX2" fmla="*/ 890820 w 1781639"/>
              <a:gd name="connsiteY2" fmla="*/ 461125 h 1844501"/>
              <a:gd name="connsiteX0" fmla="*/ 900697 w 1798010"/>
              <a:gd name="connsiteY0" fmla="*/ 438276 h 1821652"/>
              <a:gd name="connsiteX1" fmla="*/ 900697 w 1798010"/>
              <a:gd name="connsiteY1" fmla="*/ 1821652 h 1821652"/>
              <a:gd name="connsiteX2" fmla="*/ 900697 w 1798010"/>
              <a:gd name="connsiteY2" fmla="*/ 438276 h 1821652"/>
              <a:gd name="connsiteX0" fmla="*/ 900697 w 1791294"/>
              <a:gd name="connsiteY0" fmla="*/ 256318 h 1639694"/>
              <a:gd name="connsiteX1" fmla="*/ 900697 w 1791294"/>
              <a:gd name="connsiteY1" fmla="*/ 1639694 h 1639694"/>
              <a:gd name="connsiteX2" fmla="*/ 900697 w 1791294"/>
              <a:gd name="connsiteY2" fmla="*/ 256318 h 1639694"/>
              <a:gd name="connsiteX0" fmla="*/ 900697 w 1786633"/>
              <a:gd name="connsiteY0" fmla="*/ 247316 h 1630692"/>
              <a:gd name="connsiteX1" fmla="*/ 900697 w 1786633"/>
              <a:gd name="connsiteY1" fmla="*/ 1630692 h 1630692"/>
              <a:gd name="connsiteX2" fmla="*/ 900697 w 1786633"/>
              <a:gd name="connsiteY2" fmla="*/ 247316 h 1630692"/>
              <a:gd name="connsiteX0" fmla="*/ 900697 w 1787297"/>
              <a:gd name="connsiteY0" fmla="*/ 247316 h 1630692"/>
              <a:gd name="connsiteX1" fmla="*/ 900697 w 1787297"/>
              <a:gd name="connsiteY1" fmla="*/ 1630692 h 1630692"/>
              <a:gd name="connsiteX2" fmla="*/ 900697 w 1787297"/>
              <a:gd name="connsiteY2" fmla="*/ 247316 h 1630692"/>
              <a:gd name="connsiteX0" fmla="*/ 900697 w 1789293"/>
              <a:gd name="connsiteY0" fmla="*/ 248439 h 1631815"/>
              <a:gd name="connsiteX1" fmla="*/ 900697 w 1789293"/>
              <a:gd name="connsiteY1" fmla="*/ 1631815 h 1631815"/>
              <a:gd name="connsiteX2" fmla="*/ 900697 w 1789293"/>
              <a:gd name="connsiteY2" fmla="*/ 248439 h 1631815"/>
              <a:gd name="connsiteX0" fmla="*/ 900697 w 1790626"/>
              <a:gd name="connsiteY0" fmla="*/ 250689 h 1634065"/>
              <a:gd name="connsiteX1" fmla="*/ 900697 w 1790626"/>
              <a:gd name="connsiteY1" fmla="*/ 1634065 h 1634065"/>
              <a:gd name="connsiteX2" fmla="*/ 900697 w 1790626"/>
              <a:gd name="connsiteY2" fmla="*/ 250689 h 1634065"/>
              <a:gd name="connsiteX0" fmla="*/ 900697 w 1792632"/>
              <a:gd name="connsiteY0" fmla="*/ 247316 h 1630692"/>
              <a:gd name="connsiteX1" fmla="*/ 900697 w 1792632"/>
              <a:gd name="connsiteY1" fmla="*/ 1630692 h 1630692"/>
              <a:gd name="connsiteX2" fmla="*/ 900697 w 1792632"/>
              <a:gd name="connsiteY2" fmla="*/ 247316 h 1630692"/>
              <a:gd name="connsiteX0" fmla="*/ 907623 w 1799558"/>
              <a:gd name="connsiteY0" fmla="*/ 246191 h 1629567"/>
              <a:gd name="connsiteX1" fmla="*/ 907623 w 1799558"/>
              <a:gd name="connsiteY1" fmla="*/ 1629567 h 1629567"/>
              <a:gd name="connsiteX2" fmla="*/ 907623 w 1799558"/>
              <a:gd name="connsiteY2" fmla="*/ 246191 h 1629567"/>
              <a:gd name="connsiteX0" fmla="*/ 907623 w 1806494"/>
              <a:gd name="connsiteY0" fmla="*/ 240577 h 1623953"/>
              <a:gd name="connsiteX1" fmla="*/ 907623 w 1806494"/>
              <a:gd name="connsiteY1" fmla="*/ 1623953 h 1623953"/>
              <a:gd name="connsiteX2" fmla="*/ 907623 w 1806494"/>
              <a:gd name="connsiteY2" fmla="*/ 240577 h 1623953"/>
              <a:gd name="connsiteX0" fmla="*/ 895538 w 1794409"/>
              <a:gd name="connsiteY0" fmla="*/ 243927 h 1627303"/>
              <a:gd name="connsiteX1" fmla="*/ 895538 w 1794409"/>
              <a:gd name="connsiteY1" fmla="*/ 1627303 h 1627303"/>
              <a:gd name="connsiteX2" fmla="*/ 895538 w 1794409"/>
              <a:gd name="connsiteY2" fmla="*/ 243927 h 1627303"/>
              <a:gd name="connsiteX0" fmla="*/ 899541 w 1798412"/>
              <a:gd name="connsiteY0" fmla="*/ 238685 h 1622061"/>
              <a:gd name="connsiteX1" fmla="*/ 899541 w 1798412"/>
              <a:gd name="connsiteY1" fmla="*/ 1622061 h 1622061"/>
              <a:gd name="connsiteX2" fmla="*/ 899541 w 1798412"/>
              <a:gd name="connsiteY2" fmla="*/ 238685 h 1622061"/>
              <a:gd name="connsiteX0" fmla="*/ 901553 w 1800424"/>
              <a:gd name="connsiteY0" fmla="*/ 238685 h 1622061"/>
              <a:gd name="connsiteX1" fmla="*/ 901553 w 1800424"/>
              <a:gd name="connsiteY1" fmla="*/ 1622061 h 1622061"/>
              <a:gd name="connsiteX2" fmla="*/ 901553 w 1800424"/>
              <a:gd name="connsiteY2" fmla="*/ 238685 h 1622061"/>
              <a:gd name="connsiteX0" fmla="*/ 899542 w 1798413"/>
              <a:gd name="connsiteY0" fmla="*/ 246163 h 1629539"/>
              <a:gd name="connsiteX1" fmla="*/ 899542 w 1798413"/>
              <a:gd name="connsiteY1" fmla="*/ 1629539 h 1629539"/>
              <a:gd name="connsiteX2" fmla="*/ 899542 w 1798413"/>
              <a:gd name="connsiteY2" fmla="*/ 246163 h 1629539"/>
              <a:gd name="connsiteX0" fmla="*/ 899542 w 1800423"/>
              <a:gd name="connsiteY0" fmla="*/ 246163 h 1629539"/>
              <a:gd name="connsiteX1" fmla="*/ 899542 w 1800423"/>
              <a:gd name="connsiteY1" fmla="*/ 1629539 h 1629539"/>
              <a:gd name="connsiteX2" fmla="*/ 899542 w 1800423"/>
              <a:gd name="connsiteY2" fmla="*/ 246163 h 1629539"/>
              <a:gd name="connsiteX0" fmla="*/ 899542 w 1799752"/>
              <a:gd name="connsiteY0" fmla="*/ 246163 h 1629539"/>
              <a:gd name="connsiteX1" fmla="*/ 899542 w 1799752"/>
              <a:gd name="connsiteY1" fmla="*/ 1629539 h 1629539"/>
              <a:gd name="connsiteX2" fmla="*/ 899542 w 1799752"/>
              <a:gd name="connsiteY2" fmla="*/ 246163 h 1629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752" h="1629539">
                <a:moveTo>
                  <a:pt x="899542" y="246163"/>
                </a:moveTo>
                <a:cubicBezTo>
                  <a:pt x="1254995" y="-397486"/>
                  <a:pt x="2734018" y="295944"/>
                  <a:pt x="899542" y="1629539"/>
                </a:cubicBezTo>
                <a:cubicBezTo>
                  <a:pt x="-934936" y="290704"/>
                  <a:pt x="546708" y="-402727"/>
                  <a:pt x="899542" y="246163"/>
                </a:cubicBezTo>
                <a:close/>
              </a:path>
            </a:pathLst>
          </a:cu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Főbb tevékenységeink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5037989D-24AD-41E0-B439-E40D7C9C09EF}"/>
              </a:ext>
            </a:extLst>
          </p:cNvPr>
          <p:cNvSpPr/>
          <p:nvPr/>
        </p:nvSpPr>
        <p:spPr>
          <a:xfrm>
            <a:off x="6677025" y="4940438"/>
            <a:ext cx="5514975" cy="1917562"/>
          </a:xfrm>
          <a:custGeom>
            <a:avLst/>
            <a:gdLst>
              <a:gd name="connsiteX0" fmla="*/ 2453382 w 5514975"/>
              <a:gd name="connsiteY0" fmla="*/ 1024 h 1917562"/>
              <a:gd name="connsiteX1" fmla="*/ 1985806 w 5514975"/>
              <a:gd name="connsiteY1" fmla="*/ 110941 h 1917562"/>
              <a:gd name="connsiteX2" fmla="*/ 1195579 w 5514975"/>
              <a:gd name="connsiteY2" fmla="*/ 139689 h 1917562"/>
              <a:gd name="connsiteX3" fmla="*/ 1372677 w 5514975"/>
              <a:gd name="connsiteY3" fmla="*/ 416596 h 1917562"/>
              <a:gd name="connsiteX4" fmla="*/ 1867740 w 5514975"/>
              <a:gd name="connsiteY4" fmla="*/ 443385 h 1917562"/>
              <a:gd name="connsiteX5" fmla="*/ 1267901 w 5514975"/>
              <a:gd name="connsiteY5" fmla="*/ 527178 h 1917562"/>
              <a:gd name="connsiteX6" fmla="*/ 503763 w 5514975"/>
              <a:gd name="connsiteY6" fmla="*/ 326089 h 1917562"/>
              <a:gd name="connsiteX7" fmla="*/ 1705 w 5514975"/>
              <a:gd name="connsiteY7" fmla="*/ 494304 h 1917562"/>
              <a:gd name="connsiteX8" fmla="*/ 278542 w 5514975"/>
              <a:gd name="connsiteY8" fmla="*/ 551308 h 1917562"/>
              <a:gd name="connsiteX9" fmla="*/ 190763 w 5514975"/>
              <a:gd name="connsiteY9" fmla="*/ 742395 h 1917562"/>
              <a:gd name="connsiteX10" fmla="*/ 1544599 w 5514975"/>
              <a:gd name="connsiteY10" fmla="*/ 997692 h 1917562"/>
              <a:gd name="connsiteX11" fmla="*/ 1895298 w 5514975"/>
              <a:gd name="connsiteY11" fmla="*/ 1130445 h 1917562"/>
              <a:gd name="connsiteX12" fmla="*/ 2950894 w 5514975"/>
              <a:gd name="connsiteY12" fmla="*/ 1029865 h 1917562"/>
              <a:gd name="connsiteX13" fmla="*/ 3874294 w 5514975"/>
              <a:gd name="connsiteY13" fmla="*/ 1399590 h 1917562"/>
              <a:gd name="connsiteX14" fmla="*/ 4655303 w 5514975"/>
              <a:gd name="connsiteY14" fmla="*/ 1917562 h 1917562"/>
              <a:gd name="connsiteX15" fmla="*/ 5514975 w 5514975"/>
              <a:gd name="connsiteY15" fmla="*/ 1913307 h 1917562"/>
              <a:gd name="connsiteX16" fmla="*/ 5514975 w 5514975"/>
              <a:gd name="connsiteY16" fmla="*/ 1357440 h 1917562"/>
              <a:gd name="connsiteX17" fmla="*/ 4205059 w 5514975"/>
              <a:gd name="connsiteY17" fmla="*/ 687420 h 1917562"/>
              <a:gd name="connsiteX18" fmla="*/ 3129951 w 5514975"/>
              <a:gd name="connsiteY18" fmla="*/ 170604 h 1917562"/>
              <a:gd name="connsiteX19" fmla="*/ 2453382 w 5514975"/>
              <a:gd name="connsiteY19" fmla="*/ 1024 h 191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514975" h="1917562">
                <a:moveTo>
                  <a:pt x="2453382" y="1024"/>
                </a:moveTo>
                <a:cubicBezTo>
                  <a:pt x="2258075" y="9126"/>
                  <a:pt x="2097600" y="63811"/>
                  <a:pt x="1985806" y="110941"/>
                </a:cubicBezTo>
                <a:cubicBezTo>
                  <a:pt x="1829832" y="158572"/>
                  <a:pt x="1445558" y="65198"/>
                  <a:pt x="1195579" y="139689"/>
                </a:cubicBezTo>
                <a:cubicBezTo>
                  <a:pt x="1080030" y="218561"/>
                  <a:pt x="1206211" y="404869"/>
                  <a:pt x="1372677" y="416596"/>
                </a:cubicBezTo>
                <a:cubicBezTo>
                  <a:pt x="1514197" y="455741"/>
                  <a:pt x="1702720" y="434456"/>
                  <a:pt x="1867740" y="443385"/>
                </a:cubicBezTo>
                <a:cubicBezTo>
                  <a:pt x="1731582" y="545176"/>
                  <a:pt x="1467847" y="499247"/>
                  <a:pt x="1267901" y="527178"/>
                </a:cubicBezTo>
                <a:cubicBezTo>
                  <a:pt x="982972" y="436647"/>
                  <a:pt x="788691" y="383046"/>
                  <a:pt x="503763" y="326089"/>
                </a:cubicBezTo>
                <a:cubicBezTo>
                  <a:pt x="233452" y="287037"/>
                  <a:pt x="-23429" y="308417"/>
                  <a:pt x="1705" y="494304"/>
                </a:cubicBezTo>
                <a:lnTo>
                  <a:pt x="278542" y="551308"/>
                </a:lnTo>
                <a:cubicBezTo>
                  <a:pt x="179897" y="591504"/>
                  <a:pt x="104754" y="729059"/>
                  <a:pt x="190763" y="742395"/>
                </a:cubicBezTo>
                <a:cubicBezTo>
                  <a:pt x="687925" y="800636"/>
                  <a:pt x="1067581" y="905879"/>
                  <a:pt x="1544599" y="997692"/>
                </a:cubicBezTo>
                <a:cubicBezTo>
                  <a:pt x="1635760" y="1035229"/>
                  <a:pt x="1814210" y="1116410"/>
                  <a:pt x="1895298" y="1130445"/>
                </a:cubicBezTo>
                <a:cubicBezTo>
                  <a:pt x="2140871" y="1146439"/>
                  <a:pt x="2583570" y="974936"/>
                  <a:pt x="2950894" y="1029865"/>
                </a:cubicBezTo>
                <a:cubicBezTo>
                  <a:pt x="3335002" y="1064651"/>
                  <a:pt x="3590226" y="1251641"/>
                  <a:pt x="3874294" y="1399590"/>
                </a:cubicBezTo>
                <a:cubicBezTo>
                  <a:pt x="4158363" y="1547539"/>
                  <a:pt x="4350241" y="1712958"/>
                  <a:pt x="4655303" y="1917562"/>
                </a:cubicBezTo>
                <a:lnTo>
                  <a:pt x="5514975" y="1913307"/>
                </a:lnTo>
                <a:lnTo>
                  <a:pt x="5514975" y="1357440"/>
                </a:lnTo>
                <a:lnTo>
                  <a:pt x="4205059" y="687420"/>
                </a:lnTo>
                <a:cubicBezTo>
                  <a:pt x="3752685" y="493885"/>
                  <a:pt x="3474891" y="357424"/>
                  <a:pt x="3129951" y="170604"/>
                </a:cubicBezTo>
                <a:cubicBezTo>
                  <a:pt x="2878828" y="31403"/>
                  <a:pt x="2648688" y="-7079"/>
                  <a:pt x="2453382" y="10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3014670-448C-4CEC-BFF2-4DDB5848AA35}"/>
              </a:ext>
            </a:extLst>
          </p:cNvPr>
          <p:cNvSpPr txBox="1"/>
          <p:nvPr/>
        </p:nvSpPr>
        <p:spPr>
          <a:xfrm>
            <a:off x="0" y="1735896"/>
            <a:ext cx="69180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A Szent László Katolikus Általános Iskola diákjainak szociális támogatása</a:t>
            </a:r>
          </a:p>
          <a:p>
            <a:pPr marL="171450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A </a:t>
            </a:r>
            <a:r>
              <a:rPr lang="hu-HU" sz="2400" dirty="0">
                <a:solidFill>
                  <a:schemeClr val="bg1"/>
                </a:solidFill>
              </a:rPr>
              <a:t>hátrányos helyzetű gyermekek felkarolása</a:t>
            </a:r>
          </a:p>
          <a:p>
            <a:pPr marL="171450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Az iskola </a:t>
            </a:r>
            <a:r>
              <a:rPr lang="hu-HU" sz="2400" dirty="0" smtClean="0">
                <a:solidFill>
                  <a:schemeClr val="bg1"/>
                </a:solidFill>
              </a:rPr>
              <a:t>nevelő-oktató tevékenységének </a:t>
            </a:r>
            <a:r>
              <a:rPr lang="hu-HU" sz="2400" dirty="0">
                <a:solidFill>
                  <a:schemeClr val="bg1"/>
                </a:solidFill>
              </a:rPr>
              <a:t>segítése</a:t>
            </a:r>
          </a:p>
          <a:p>
            <a:pPr marL="171450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Tehetséggondozás</a:t>
            </a:r>
          </a:p>
          <a:p>
            <a:endParaRPr lang="en-US" altLang="ko-KR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97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262626"/>
      </a:accent2>
      <a:accent3>
        <a:srgbClr val="FD2906"/>
      </a:accent3>
      <a:accent4>
        <a:srgbClr val="262626"/>
      </a:accent4>
      <a:accent5>
        <a:srgbClr val="FD2906"/>
      </a:accent5>
      <a:accent6>
        <a:srgbClr val="26262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262626"/>
      </a:accent2>
      <a:accent3>
        <a:srgbClr val="FD2906"/>
      </a:accent3>
      <a:accent4>
        <a:srgbClr val="262626"/>
      </a:accent4>
      <a:accent5>
        <a:srgbClr val="FD2906"/>
      </a:accent5>
      <a:accent6>
        <a:srgbClr val="26262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262626"/>
      </a:accent2>
      <a:accent3>
        <a:srgbClr val="FD2906"/>
      </a:accent3>
      <a:accent4>
        <a:srgbClr val="262626"/>
      </a:accent4>
      <a:accent5>
        <a:srgbClr val="FD2906"/>
      </a:accent5>
      <a:accent6>
        <a:srgbClr val="26262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49</Words>
  <Application>Microsoft Office PowerPoint</Application>
  <PresentationFormat>Egyéni</PresentationFormat>
  <Paragraphs>19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3</vt:i4>
      </vt:variant>
    </vt:vector>
  </HeadingPairs>
  <TitlesOfParts>
    <vt:vector size="6" baseType="lpstr">
      <vt:lpstr>Cover and End Slide Master</vt:lpstr>
      <vt:lpstr>Contents Slide Master</vt:lpstr>
      <vt:lpstr>Section Break Slide Master</vt:lpstr>
      <vt:lpstr>1. dia</vt:lpstr>
      <vt:lpstr>2. dia</vt:lpstr>
      <vt:lpstr>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LANTOS CSABA</cp:lastModifiedBy>
  <cp:revision>161</cp:revision>
  <dcterms:created xsi:type="dcterms:W3CDTF">2019-01-14T06:35:35Z</dcterms:created>
  <dcterms:modified xsi:type="dcterms:W3CDTF">2020-09-21T18:48:19Z</dcterms:modified>
</cp:coreProperties>
</file>